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 id="2147483707" r:id="rId5"/>
    <p:sldMasterId id="2147483732" r:id="rId6"/>
  </p:sldMasterIdLst>
  <p:notesMasterIdLst>
    <p:notesMasterId r:id="rId25"/>
  </p:notesMasterIdLst>
  <p:handoutMasterIdLst>
    <p:handoutMasterId r:id="rId26"/>
  </p:handoutMasterIdLst>
  <p:sldIdLst>
    <p:sldId id="407" r:id="rId7"/>
    <p:sldId id="552" r:id="rId8"/>
    <p:sldId id="554" r:id="rId9"/>
    <p:sldId id="555" r:id="rId10"/>
    <p:sldId id="556" r:id="rId11"/>
    <p:sldId id="559" r:id="rId12"/>
    <p:sldId id="557" r:id="rId13"/>
    <p:sldId id="553" r:id="rId14"/>
    <p:sldId id="520" r:id="rId15"/>
    <p:sldId id="491" r:id="rId16"/>
    <p:sldId id="499" r:id="rId17"/>
    <p:sldId id="523" r:id="rId18"/>
    <p:sldId id="542" r:id="rId19"/>
    <p:sldId id="540" r:id="rId20"/>
    <p:sldId id="541" r:id="rId21"/>
    <p:sldId id="517" r:id="rId22"/>
    <p:sldId id="550" r:id="rId23"/>
    <p:sldId id="551" r:id="rId24"/>
  </p:sldIdLst>
  <p:sldSz cx="9144000" cy="5143500" type="screen16x9"/>
  <p:notesSz cx="6811963" cy="9942513"/>
  <p:defaultTextStyle>
    <a:defPPr>
      <a:defRPr lang="fr-FR"/>
    </a:defPPr>
    <a:lvl1pPr algn="l" rtl="0" fontAlgn="base">
      <a:spcBef>
        <a:spcPct val="0"/>
      </a:spcBef>
      <a:spcAft>
        <a:spcPct val="0"/>
      </a:spcAft>
      <a:defRPr sz="1400" kern="1200">
        <a:solidFill>
          <a:schemeClr val="tx1"/>
        </a:solidFill>
        <a:latin typeface="Alstom" pitchFamily="2" charset="0"/>
        <a:ea typeface="+mn-ea"/>
        <a:cs typeface="+mn-cs"/>
      </a:defRPr>
    </a:lvl1pPr>
    <a:lvl2pPr marL="457200" algn="l" rtl="0" fontAlgn="base">
      <a:spcBef>
        <a:spcPct val="0"/>
      </a:spcBef>
      <a:spcAft>
        <a:spcPct val="0"/>
      </a:spcAft>
      <a:defRPr sz="1400" kern="1200">
        <a:solidFill>
          <a:schemeClr val="tx1"/>
        </a:solidFill>
        <a:latin typeface="Alstom" pitchFamily="2" charset="0"/>
        <a:ea typeface="+mn-ea"/>
        <a:cs typeface="+mn-cs"/>
      </a:defRPr>
    </a:lvl2pPr>
    <a:lvl3pPr marL="914400" algn="l" rtl="0" fontAlgn="base">
      <a:spcBef>
        <a:spcPct val="0"/>
      </a:spcBef>
      <a:spcAft>
        <a:spcPct val="0"/>
      </a:spcAft>
      <a:defRPr sz="1400" kern="1200">
        <a:solidFill>
          <a:schemeClr val="tx1"/>
        </a:solidFill>
        <a:latin typeface="Alstom" pitchFamily="2" charset="0"/>
        <a:ea typeface="+mn-ea"/>
        <a:cs typeface="+mn-cs"/>
      </a:defRPr>
    </a:lvl3pPr>
    <a:lvl4pPr marL="1371600" algn="l" rtl="0" fontAlgn="base">
      <a:spcBef>
        <a:spcPct val="0"/>
      </a:spcBef>
      <a:spcAft>
        <a:spcPct val="0"/>
      </a:spcAft>
      <a:defRPr sz="1400" kern="1200">
        <a:solidFill>
          <a:schemeClr val="tx1"/>
        </a:solidFill>
        <a:latin typeface="Alstom" pitchFamily="2" charset="0"/>
        <a:ea typeface="+mn-ea"/>
        <a:cs typeface="+mn-cs"/>
      </a:defRPr>
    </a:lvl4pPr>
    <a:lvl5pPr marL="1828800" algn="l" rtl="0" fontAlgn="base">
      <a:spcBef>
        <a:spcPct val="0"/>
      </a:spcBef>
      <a:spcAft>
        <a:spcPct val="0"/>
      </a:spcAft>
      <a:defRPr sz="1400" kern="1200">
        <a:solidFill>
          <a:schemeClr val="tx1"/>
        </a:solidFill>
        <a:latin typeface="Alstom" pitchFamily="2" charset="0"/>
        <a:ea typeface="+mn-ea"/>
        <a:cs typeface="+mn-cs"/>
      </a:defRPr>
    </a:lvl5pPr>
    <a:lvl6pPr marL="2286000" algn="l" defTabSz="914400" rtl="0" eaLnBrk="1" latinLnBrk="0" hangingPunct="1">
      <a:defRPr sz="1400" kern="1200">
        <a:solidFill>
          <a:schemeClr val="tx1"/>
        </a:solidFill>
        <a:latin typeface="Alstom" pitchFamily="2" charset="0"/>
        <a:ea typeface="+mn-ea"/>
        <a:cs typeface="+mn-cs"/>
      </a:defRPr>
    </a:lvl6pPr>
    <a:lvl7pPr marL="2743200" algn="l" defTabSz="914400" rtl="0" eaLnBrk="1" latinLnBrk="0" hangingPunct="1">
      <a:defRPr sz="1400" kern="1200">
        <a:solidFill>
          <a:schemeClr val="tx1"/>
        </a:solidFill>
        <a:latin typeface="Alstom" pitchFamily="2" charset="0"/>
        <a:ea typeface="+mn-ea"/>
        <a:cs typeface="+mn-cs"/>
      </a:defRPr>
    </a:lvl7pPr>
    <a:lvl8pPr marL="3200400" algn="l" defTabSz="914400" rtl="0" eaLnBrk="1" latinLnBrk="0" hangingPunct="1">
      <a:defRPr sz="1400" kern="1200">
        <a:solidFill>
          <a:schemeClr val="tx1"/>
        </a:solidFill>
        <a:latin typeface="Alstom" pitchFamily="2" charset="0"/>
        <a:ea typeface="+mn-ea"/>
        <a:cs typeface="+mn-cs"/>
      </a:defRPr>
    </a:lvl8pPr>
    <a:lvl9pPr marL="3657600" algn="l" defTabSz="914400" rtl="0" eaLnBrk="1" latinLnBrk="0" hangingPunct="1">
      <a:defRPr sz="1400" kern="1200">
        <a:solidFill>
          <a:schemeClr val="tx1"/>
        </a:solidFill>
        <a:latin typeface="Alstom" pitchFamily="2" charset="0"/>
        <a:ea typeface="+mn-ea"/>
        <a:cs typeface="+mn-cs"/>
      </a:defRPr>
    </a:lvl9pPr>
  </p:defaultTextStyle>
  <p:extLst>
    <p:ext uri="{EFAFB233-063F-42B5-8137-9DF3F51BA10A}">
      <p15:sldGuideLst xmlns="" xmlns:p15="http://schemas.microsoft.com/office/powerpoint/2012/main">
        <p15:guide id="1" orient="horz" pos="3929" userDrawn="1">
          <p15:clr>
            <a:srgbClr val="A4A3A4"/>
          </p15:clr>
        </p15:guide>
        <p15:guide id="2" pos="2880">
          <p15:clr>
            <a:srgbClr val="A4A3A4"/>
          </p15:clr>
        </p15:guide>
        <p15:guide id="3" orient="horz" pos="3748" userDrawn="1">
          <p15:clr>
            <a:srgbClr val="A4A3A4"/>
          </p15:clr>
        </p15:guide>
        <p15:guide id="4" orient="horz" pos="618">
          <p15:clr>
            <a:srgbClr val="A4A3A4"/>
          </p15:clr>
        </p15:guide>
        <p15:guide id="5" orient="horz" pos="845">
          <p15:clr>
            <a:srgbClr val="A4A3A4"/>
          </p15:clr>
        </p15:guide>
        <p15:guide id="6" orient="horz" pos="1071">
          <p15:clr>
            <a:srgbClr val="A4A3A4"/>
          </p15:clr>
        </p15:guide>
        <p15:guide id="7" orient="horz" pos="1162">
          <p15:clr>
            <a:srgbClr val="A4A3A4"/>
          </p15:clr>
        </p15:guide>
        <p15:guide id="8" pos="295">
          <p15:clr>
            <a:srgbClr val="A4A3A4"/>
          </p15:clr>
        </p15:guide>
        <p15:guide id="9" pos="5465">
          <p15:clr>
            <a:srgbClr val="A4A3A4"/>
          </p15:clr>
        </p15:guide>
      </p15:sldGuideLst>
    </p:ext>
    <p:ext uri="{2D200454-40CA-4A62-9FC3-DE9A4176ACB9}">
      <p15:notesGuideLst xmlns="" xmlns:p15="http://schemas.microsoft.com/office/powerpoint/2012/main">
        <p15:guide id="1" orient="horz" pos="3132"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C050"/>
    <a:srgbClr val="ED1A3B"/>
    <a:srgbClr val="E41F18"/>
    <a:srgbClr val="E7E9EF"/>
    <a:srgbClr val="CBCFDC"/>
    <a:srgbClr val="A1B44E"/>
    <a:srgbClr val="0560CF"/>
    <a:srgbClr val="177DF9"/>
    <a:srgbClr val="529E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437" autoAdjust="0"/>
  </p:normalViewPr>
  <p:slideViewPr>
    <p:cSldViewPr>
      <p:cViewPr>
        <p:scale>
          <a:sx n="60" d="100"/>
          <a:sy n="60" d="100"/>
        </p:scale>
        <p:origin x="-148" y="-464"/>
      </p:cViewPr>
      <p:guideLst>
        <p:guide orient="horz" pos="2935"/>
        <p:guide orient="horz" pos="2799"/>
        <p:guide orient="horz" pos="464"/>
        <p:guide orient="horz" pos="634"/>
        <p:guide orient="horz" pos="803"/>
        <p:guide orient="horz" pos="872"/>
        <p:guide pos="2880"/>
        <p:guide pos="295"/>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6" d="100"/>
        <a:sy n="146" d="100"/>
      </p:scale>
      <p:origin x="0" y="0"/>
    </p:cViewPr>
  </p:sorterViewPr>
  <p:notesViewPr>
    <p:cSldViewPr>
      <p:cViewPr varScale="1">
        <p:scale>
          <a:sx n="80" d="100"/>
          <a:sy n="80" d="100"/>
        </p:scale>
        <p:origin x="-3906"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tourne\AppData\Local\Microsoft\Windows\Temporary%20Internet%20Files\Content.Outlook\SJZCQMPD\20160825%20IB_market%20%20foreca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Km of </a:t>
            </a:r>
            <a:r>
              <a:rPr lang="en-US" sz="1800" b="1" i="0" u="none" strike="noStrike" baseline="0">
                <a:effectLst/>
              </a:rPr>
              <a:t>non-electrified </a:t>
            </a:r>
            <a:r>
              <a:rPr lang="en-US"/>
              <a:t>tracks</a:t>
            </a:r>
          </a:p>
          <a:p>
            <a:pPr>
              <a:defRPr/>
            </a:pPr>
            <a:r>
              <a:rPr lang="en-US" sz="1100" b="0" i="1"/>
              <a:t>(country</a:t>
            </a:r>
            <a:r>
              <a:rPr lang="en-US" sz="1100" b="0" i="1" baseline="0"/>
              <a:t> with oldest fleets in purple)</a:t>
            </a:r>
            <a:endParaRPr lang="en-US" b="0" i="1"/>
          </a:p>
        </c:rich>
      </c:tx>
      <c:layout/>
      <c:overlay val="0"/>
    </c:title>
    <c:autoTitleDeleted val="0"/>
    <c:plotArea>
      <c:layout/>
      <c:barChart>
        <c:barDir val="col"/>
        <c:grouping val="clustered"/>
        <c:varyColors val="0"/>
        <c:dLbls>
          <c:showLegendKey val="0"/>
          <c:showVal val="0"/>
          <c:showCatName val="0"/>
          <c:showSerName val="0"/>
          <c:showPercent val="0"/>
          <c:showBubbleSize val="0"/>
        </c:dLbls>
        <c:gapWidth val="150"/>
        <c:axId val="97837056"/>
        <c:axId val="97838592"/>
      </c:barChart>
      <c:catAx>
        <c:axId val="97837056"/>
        <c:scaling>
          <c:orientation val="minMax"/>
        </c:scaling>
        <c:delete val="0"/>
        <c:axPos val="b"/>
        <c:majorTickMark val="out"/>
        <c:minorTickMark val="none"/>
        <c:tickLblPos val="nextTo"/>
        <c:txPr>
          <a:bodyPr rot="2040000" vert="horz"/>
          <a:lstStyle/>
          <a:p>
            <a:pPr>
              <a:defRPr>
                <a:latin typeface="Alstom" panose="02000503020000020004" pitchFamily="2" charset="0"/>
              </a:defRPr>
            </a:pPr>
            <a:endParaRPr lang="en-US"/>
          </a:p>
        </c:txPr>
        <c:crossAx val="97838592"/>
        <c:crosses val="autoZero"/>
        <c:auto val="1"/>
        <c:lblAlgn val="ctr"/>
        <c:lblOffset val="100"/>
        <c:noMultiLvlLbl val="0"/>
      </c:catAx>
      <c:valAx>
        <c:axId val="97838592"/>
        <c:scaling>
          <c:orientation val="minMax"/>
        </c:scaling>
        <c:delete val="0"/>
        <c:axPos val="l"/>
        <c:numFmt formatCode="#,##0" sourceLinked="0"/>
        <c:majorTickMark val="out"/>
        <c:minorTickMark val="none"/>
        <c:tickLblPos val="nextTo"/>
        <c:txPr>
          <a:bodyPr/>
          <a:lstStyle/>
          <a:p>
            <a:pPr>
              <a:defRPr>
                <a:latin typeface="Alstom" panose="02000503020000020004" pitchFamily="2" charset="0"/>
              </a:defRPr>
            </a:pPr>
            <a:endParaRPr lang="en-US"/>
          </a:p>
        </c:txPr>
        <c:crossAx val="97837056"/>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33"/>
        <c:axId val="97862016"/>
        <c:axId val="97863552"/>
      </c:barChart>
      <c:catAx>
        <c:axId val="97862016"/>
        <c:scaling>
          <c:orientation val="minMax"/>
        </c:scaling>
        <c:delete val="0"/>
        <c:axPos val="b"/>
        <c:majorTickMark val="out"/>
        <c:minorTickMark val="none"/>
        <c:tickLblPos val="nextTo"/>
        <c:crossAx val="97863552"/>
        <c:crosses val="autoZero"/>
        <c:auto val="1"/>
        <c:lblAlgn val="ctr"/>
        <c:lblOffset val="100"/>
        <c:noMultiLvlLbl val="0"/>
      </c:catAx>
      <c:valAx>
        <c:axId val="97863552"/>
        <c:scaling>
          <c:orientation val="minMax"/>
        </c:scaling>
        <c:delete val="0"/>
        <c:axPos val="l"/>
        <c:numFmt formatCode="#,##0" sourceLinked="0"/>
        <c:majorTickMark val="out"/>
        <c:minorTickMark val="none"/>
        <c:tickLblPos val="nextTo"/>
        <c:crossAx val="97862016"/>
        <c:crosses val="autoZero"/>
        <c:crossBetween val="between"/>
      </c:valAx>
      <c:spPr>
        <a:noFill/>
        <a:ln w="25400">
          <a:noFill/>
        </a:ln>
      </c:spPr>
    </c:plotArea>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drawing1.xml><?xml version="1.0" encoding="utf-8"?>
<c:userShapes xmlns:c="http://schemas.openxmlformats.org/drawingml/2006/chart">
  <cdr:relSizeAnchor xmlns:cdr="http://schemas.openxmlformats.org/drawingml/2006/chartDrawing">
    <cdr:from>
      <cdr:x>0.18489</cdr:x>
      <cdr:y>0.14637</cdr:y>
    </cdr:from>
    <cdr:to>
      <cdr:x>0.94966</cdr:x>
      <cdr:y>1</cdr:y>
    </cdr:to>
    <cdr:pic>
      <cdr:nvPicPr>
        <cdr:cNvPr id="3" name="Image 9"/>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t="13629"/>
        <a:stretch xmlns:a="http://schemas.openxmlformats.org/drawingml/2006/main"/>
      </cdr:blipFill>
      <cdr:spPr bwMode="auto">
        <a:xfrm xmlns:a="http://schemas.openxmlformats.org/drawingml/2006/main">
          <a:off x="1584176" y="629718"/>
          <a:ext cx="6552728" cy="3672408"/>
        </a:xfrm>
        <a:prstGeom xmlns:a="http://schemas.openxmlformats.org/drawingml/2006/main" prst="rect">
          <a:avLst/>
        </a:prstGeom>
        <a:noFill xmlns:a="http://schemas.openxmlformats.org/drawingml/2006/mai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51148" cy="4976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r>
              <a:rPr lang="en-GB" dirty="0" smtClean="0"/>
              <a:t>Header</a:t>
            </a:r>
            <a:endParaRPr lang="en-GB" dirty="0"/>
          </a:p>
        </p:txBody>
      </p:sp>
      <p:sp>
        <p:nvSpPr>
          <p:cNvPr id="4099" name="Rectangle 3"/>
          <p:cNvSpPr>
            <a:spLocks noGrp="1" noChangeArrowheads="1"/>
          </p:cNvSpPr>
          <p:nvPr>
            <p:ph type="dt" sz="quarter" idx="1"/>
          </p:nvPr>
        </p:nvSpPr>
        <p:spPr bwMode="auto">
          <a:xfrm>
            <a:off x="3859194" y="0"/>
            <a:ext cx="2951148" cy="4976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r>
              <a:rPr lang="en-GB" dirty="0" smtClean="0"/>
              <a:t>Date</a:t>
            </a:r>
            <a:endParaRPr lang="en-GB" dirty="0"/>
          </a:p>
        </p:txBody>
      </p:sp>
      <p:sp>
        <p:nvSpPr>
          <p:cNvPr id="4100" name="Rectangle 4"/>
          <p:cNvSpPr>
            <a:spLocks noGrp="1" noChangeArrowheads="1"/>
          </p:cNvSpPr>
          <p:nvPr>
            <p:ph type="ftr" sz="quarter" idx="2"/>
          </p:nvPr>
        </p:nvSpPr>
        <p:spPr bwMode="auto">
          <a:xfrm>
            <a:off x="0" y="9443242"/>
            <a:ext cx="2951148" cy="49768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r>
              <a:rPr lang="en-GB" dirty="0" smtClean="0"/>
              <a:t>Footer</a:t>
            </a:r>
            <a:endParaRPr lang="en-GB" dirty="0"/>
          </a:p>
        </p:txBody>
      </p:sp>
      <p:sp>
        <p:nvSpPr>
          <p:cNvPr id="4101" name="Rectangle 5"/>
          <p:cNvSpPr>
            <a:spLocks noGrp="1" noChangeArrowheads="1"/>
          </p:cNvSpPr>
          <p:nvPr>
            <p:ph type="sldNum" sz="quarter" idx="3"/>
          </p:nvPr>
        </p:nvSpPr>
        <p:spPr bwMode="auto">
          <a:xfrm>
            <a:off x="3859194" y="9443242"/>
            <a:ext cx="2951148" cy="49768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5428E64E-DAF6-4AB0-9FC8-646935440850}" type="slidenum">
              <a:rPr lang="en-GB"/>
              <a:pPr/>
              <a:t>‹N›</a:t>
            </a:fld>
            <a:endParaRPr lang="en-GB" dirty="0"/>
          </a:p>
        </p:txBody>
      </p:sp>
    </p:spTree>
    <p:extLst>
      <p:ext uri="{BB962C8B-B14F-4D97-AF65-F5344CB8AC3E}">
        <p14:creationId xmlns:p14="http://schemas.microsoft.com/office/powerpoint/2010/main" val="1279576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1035" y="4722416"/>
            <a:ext cx="5449894" cy="447436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Date Placeholder 8"/>
          <p:cNvSpPr>
            <a:spLocks noGrp="1"/>
          </p:cNvSpPr>
          <p:nvPr>
            <p:ph type="dt" idx="1"/>
          </p:nvPr>
        </p:nvSpPr>
        <p:spPr>
          <a:xfrm>
            <a:off x="3859194" y="0"/>
            <a:ext cx="2951148" cy="497683"/>
          </a:xfrm>
          <a:prstGeom prst="rect">
            <a:avLst/>
          </a:prstGeom>
        </p:spPr>
        <p:txBody>
          <a:bodyPr vert="horz" lIns="91440" tIns="45720" rIns="91440" bIns="45720" rtlCol="0"/>
          <a:lstStyle>
            <a:lvl1pPr algn="r">
              <a:defRPr sz="1200">
                <a:latin typeface="Arial" panose="020B0604020202020204" pitchFamily="34" charset="0"/>
                <a:cs typeface="Arial" pitchFamily="34" charset="0"/>
              </a:defRPr>
            </a:lvl1pPr>
          </a:lstStyle>
          <a:p>
            <a:fld id="{450B2359-2FB6-4813-BCCF-53F3748D72DB}" type="datetimeFigureOut">
              <a:rPr lang="en-GB" smtClean="0"/>
              <a:pPr/>
              <a:t>26/02/2018</a:t>
            </a:fld>
            <a:endParaRPr lang="en-GB" dirty="0"/>
          </a:p>
        </p:txBody>
      </p:sp>
      <p:sp>
        <p:nvSpPr>
          <p:cNvPr id="10" name="Header Placeholder 9"/>
          <p:cNvSpPr>
            <a:spLocks noGrp="1"/>
          </p:cNvSpPr>
          <p:nvPr>
            <p:ph type="hdr" sz="quarter"/>
          </p:nvPr>
        </p:nvSpPr>
        <p:spPr>
          <a:xfrm>
            <a:off x="0" y="0"/>
            <a:ext cx="2951148" cy="497683"/>
          </a:xfrm>
          <a:prstGeom prst="rect">
            <a:avLst/>
          </a:prstGeom>
        </p:spPr>
        <p:txBody>
          <a:bodyPr vert="horz" lIns="91440" tIns="45720" rIns="91440" bIns="45720" rtlCol="0"/>
          <a:lstStyle>
            <a:lvl1pPr algn="l">
              <a:defRPr sz="1200">
                <a:latin typeface="Arial" panose="020B0604020202020204" pitchFamily="34" charset="0"/>
              </a:defRPr>
            </a:lvl1pPr>
          </a:lstStyle>
          <a:p>
            <a:r>
              <a:rPr lang="en-GB" dirty="0" smtClean="0"/>
              <a:t>Header</a:t>
            </a:r>
            <a:endParaRPr lang="en-GB" dirty="0"/>
          </a:p>
        </p:txBody>
      </p:sp>
      <p:sp>
        <p:nvSpPr>
          <p:cNvPr id="11" name="Slide Image Placeholder 10"/>
          <p:cNvSpPr>
            <a:spLocks noGrp="1" noRot="1" noChangeAspect="1"/>
          </p:cNvSpPr>
          <p:nvPr>
            <p:ph type="sldImg" idx="2"/>
          </p:nvPr>
        </p:nvSpPr>
        <p:spPr>
          <a:xfrm>
            <a:off x="92075" y="746125"/>
            <a:ext cx="6627813"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12" name="Footer Placeholder 11"/>
          <p:cNvSpPr>
            <a:spLocks noGrp="1"/>
          </p:cNvSpPr>
          <p:nvPr>
            <p:ph type="ftr" sz="quarter" idx="4"/>
          </p:nvPr>
        </p:nvSpPr>
        <p:spPr>
          <a:xfrm>
            <a:off x="0" y="9443242"/>
            <a:ext cx="2951148" cy="497682"/>
          </a:xfrm>
          <a:prstGeom prst="rect">
            <a:avLst/>
          </a:prstGeom>
        </p:spPr>
        <p:txBody>
          <a:bodyPr vert="horz" lIns="91440" tIns="45720" rIns="91440" bIns="45720" rtlCol="0" anchor="b"/>
          <a:lstStyle>
            <a:lvl1pPr algn="l">
              <a:defRPr sz="1200">
                <a:latin typeface="Arial" panose="020B0604020202020204" pitchFamily="34" charset="0"/>
              </a:defRPr>
            </a:lvl1pPr>
          </a:lstStyle>
          <a:p>
            <a:r>
              <a:rPr lang="en-GB" dirty="0" smtClean="0"/>
              <a:t>Footer</a:t>
            </a:r>
            <a:endParaRPr lang="en-GB" dirty="0"/>
          </a:p>
        </p:txBody>
      </p:sp>
      <p:sp>
        <p:nvSpPr>
          <p:cNvPr id="13" name="Slide Number Placeholder 12"/>
          <p:cNvSpPr>
            <a:spLocks noGrp="1"/>
          </p:cNvSpPr>
          <p:nvPr>
            <p:ph type="sldNum" sz="quarter" idx="5"/>
          </p:nvPr>
        </p:nvSpPr>
        <p:spPr>
          <a:xfrm>
            <a:off x="3859194" y="9443242"/>
            <a:ext cx="2951148" cy="497682"/>
          </a:xfrm>
          <a:prstGeom prst="rect">
            <a:avLst/>
          </a:prstGeom>
        </p:spPr>
        <p:txBody>
          <a:bodyPr vert="horz" lIns="91440" tIns="45720" rIns="91440" bIns="45720" rtlCol="0" anchor="b"/>
          <a:lstStyle>
            <a:lvl1pPr algn="r">
              <a:defRPr sz="1200">
                <a:latin typeface="Arial" panose="020B0604020202020204" pitchFamily="34" charset="0"/>
              </a:defRPr>
            </a:lvl1pPr>
          </a:lstStyle>
          <a:p>
            <a:fld id="{C4E17386-1702-435C-9D2A-C4927184EA0E}" type="slidenum">
              <a:rPr lang="en-GB" smtClean="0"/>
              <a:pPr/>
              <a:t>‹N›</a:t>
            </a:fld>
            <a:endParaRPr lang="en-GB" dirty="0"/>
          </a:p>
        </p:txBody>
      </p:sp>
    </p:spTree>
    <p:extLst>
      <p:ext uri="{BB962C8B-B14F-4D97-AF65-F5344CB8AC3E}">
        <p14:creationId xmlns:p14="http://schemas.microsoft.com/office/powerpoint/2010/main" val="39191609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baseline="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7813" cy="37290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E17386-1702-435C-9D2A-C4927184EA0E}" type="slidenum">
              <a:rPr lang="en-GB" smtClean="0"/>
              <a:pPr/>
              <a:t>1</a:t>
            </a:fld>
            <a:endParaRPr lang="en-GB" dirty="0"/>
          </a:p>
        </p:txBody>
      </p:sp>
    </p:spTree>
    <p:extLst>
      <p:ext uri="{BB962C8B-B14F-4D97-AF65-F5344CB8AC3E}">
        <p14:creationId xmlns:p14="http://schemas.microsoft.com/office/powerpoint/2010/main" val="329617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7813" cy="3729038"/>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E17386-1702-435C-9D2A-C4927184EA0E}" type="slidenum">
              <a:rPr lang="en-GB" smtClean="0"/>
              <a:pPr/>
              <a:t>6</a:t>
            </a:fld>
            <a:endParaRPr lang="en-GB" dirty="0"/>
          </a:p>
        </p:txBody>
      </p:sp>
    </p:spTree>
    <p:extLst>
      <p:ext uri="{BB962C8B-B14F-4D97-AF65-F5344CB8AC3E}">
        <p14:creationId xmlns:p14="http://schemas.microsoft.com/office/powerpoint/2010/main" val="323040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2075" y="746125"/>
            <a:ext cx="6627813" cy="3729038"/>
          </a:xfrm>
        </p:spPr>
      </p:sp>
      <p:sp>
        <p:nvSpPr>
          <p:cNvPr id="3" name="Segnaposto note 2"/>
          <p:cNvSpPr>
            <a:spLocks noGrp="1"/>
          </p:cNvSpPr>
          <p:nvPr>
            <p:ph type="body" idx="1"/>
          </p:nvPr>
        </p:nvSpPr>
        <p:spPr/>
        <p:txBody>
          <a:bodyPr/>
          <a:lstStyle/>
          <a:p>
            <a:endParaRPr lang="en-GB" dirty="0"/>
          </a:p>
        </p:txBody>
      </p:sp>
      <p:sp>
        <p:nvSpPr>
          <p:cNvPr id="4" name="Segnaposto piè di pagina 3"/>
          <p:cNvSpPr>
            <a:spLocks noGrp="1"/>
          </p:cNvSpPr>
          <p:nvPr>
            <p:ph type="ftr" sz="quarter" idx="10"/>
          </p:nvPr>
        </p:nvSpPr>
        <p:spPr/>
        <p:txBody>
          <a:bodyPr/>
          <a:lstStyle/>
          <a:p>
            <a:r>
              <a:rPr lang="en-US" smtClean="0"/>
              <a:t>Training Soucing Costing in VPF</a:t>
            </a:r>
            <a:endParaRPr lang="en-GB"/>
          </a:p>
        </p:txBody>
      </p:sp>
      <p:sp>
        <p:nvSpPr>
          <p:cNvPr id="5" name="Segnaposto numero diapositiva 4"/>
          <p:cNvSpPr>
            <a:spLocks noGrp="1"/>
          </p:cNvSpPr>
          <p:nvPr>
            <p:ph type="sldNum" sz="quarter" idx="11"/>
          </p:nvPr>
        </p:nvSpPr>
        <p:spPr/>
        <p:txBody>
          <a:bodyPr/>
          <a:lstStyle/>
          <a:p>
            <a:fld id="{D31253C0-B336-4364-9067-48D6E9FAEB16}" type="slidenum">
              <a:rPr lang="en-GB" smtClean="0"/>
              <a:t>9</a:t>
            </a:fld>
            <a:endParaRPr lang="en-GB"/>
          </a:p>
        </p:txBody>
      </p:sp>
    </p:spTree>
    <p:extLst>
      <p:ext uri="{BB962C8B-B14F-4D97-AF65-F5344CB8AC3E}">
        <p14:creationId xmlns:p14="http://schemas.microsoft.com/office/powerpoint/2010/main" val="3925179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7813" cy="3729038"/>
          </a:xfrm>
        </p:spPr>
      </p:sp>
      <p:sp>
        <p:nvSpPr>
          <p:cNvPr id="3" name="Espace réservé des commentaires 2"/>
          <p:cNvSpPr>
            <a:spLocks noGrp="1"/>
          </p:cNvSpPr>
          <p:nvPr>
            <p:ph type="body" idx="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C4E17386-1702-435C-9D2A-C4927184EA0E}"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3614482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bg>
      <p:bgPr>
        <a:solidFill>
          <a:schemeClr val="bg1"/>
        </a:solidFill>
        <a:effectLst/>
      </p:bgPr>
    </p:bg>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3507581"/>
          </a:xfrm>
          <a:prstGeom prst="rect">
            <a:avLst/>
          </a:prstGeom>
          <a:noFill/>
          <a:ln>
            <a:noFill/>
          </a:ln>
        </p:spPr>
      </p:pic>
      <p:pic>
        <p:nvPicPr>
          <p:cNvPr id="15" name="Image 6" descr="ALST-MASK-PPT_GRP-201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43438" b="26748"/>
          <a:stretch/>
        </p:blipFill>
        <p:spPr bwMode="auto">
          <a:xfrm>
            <a:off x="0" y="2301721"/>
            <a:ext cx="9147474" cy="122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hasCustomPrompt="1"/>
          </p:nvPr>
        </p:nvSpPr>
        <p:spPr>
          <a:xfrm>
            <a:off x="352103" y="3645357"/>
            <a:ext cx="5730078" cy="279400"/>
          </a:xfrm>
          <a:prstGeom prst="rect">
            <a:avLst/>
          </a:prstGeom>
        </p:spPr>
        <p:txBody>
          <a:bodyPr lIns="0" rIns="0" anchor="b"/>
          <a:lstStyle>
            <a:lvl1pPr marL="0" indent="0" algn="r">
              <a:spcBef>
                <a:spcPct val="0"/>
              </a:spcBef>
              <a:buNone/>
              <a:defRPr sz="2000">
                <a:solidFill>
                  <a:schemeClr val="tx1"/>
                </a:solidFill>
                <a:latin typeface="Arial" panose="020B0604020202020204" pitchFamily="34" charset="0"/>
                <a:cs typeface="Arial" pitchFamily="34" charset="0"/>
              </a:defRPr>
            </a:lvl1pPr>
          </a:lstStyle>
          <a:p>
            <a:r>
              <a:rPr lang="en-US" noProof="0" dirty="0" smtClean="0"/>
              <a:t>Click to insert speaker name</a:t>
            </a:r>
            <a:endParaRPr lang="en-US" noProof="0" dirty="0"/>
          </a:p>
        </p:txBody>
      </p:sp>
      <p:sp>
        <p:nvSpPr>
          <p:cNvPr id="7" name="Text Placeholder 7"/>
          <p:cNvSpPr>
            <a:spLocks noGrp="1"/>
          </p:cNvSpPr>
          <p:nvPr>
            <p:ph type="body" sz="quarter" idx="10" hasCustomPrompt="1"/>
          </p:nvPr>
        </p:nvSpPr>
        <p:spPr>
          <a:xfrm>
            <a:off x="352103" y="3976471"/>
            <a:ext cx="5730078" cy="272256"/>
          </a:xfrm>
          <a:prstGeom prst="rect">
            <a:avLst/>
          </a:prstGeom>
        </p:spPr>
        <p:txBody>
          <a:bodyPr lIns="0" rIns="0" anchor="b"/>
          <a:lstStyle>
            <a:lvl1pPr algn="r">
              <a:buNone/>
              <a:defRPr sz="1800" b="0">
                <a:latin typeface="Arial" panose="020B0604020202020204" pitchFamily="34" charset="0"/>
              </a:defRPr>
            </a:lvl1pPr>
          </a:lstStyle>
          <a:p>
            <a:pPr lvl="0"/>
            <a:r>
              <a:rPr lang="en-US" noProof="0" dirty="0" smtClean="0"/>
              <a:t>00/00/20xx</a:t>
            </a:r>
            <a:endParaRPr lang="en-US" noProof="0" dirty="0"/>
          </a:p>
        </p:txBody>
      </p:sp>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69197" y="4420378"/>
            <a:ext cx="1707967" cy="52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quarter" idx="11" hasCustomPrompt="1"/>
          </p:nvPr>
        </p:nvSpPr>
        <p:spPr>
          <a:xfrm>
            <a:off x="352103" y="2977293"/>
            <a:ext cx="5730078" cy="616348"/>
          </a:xfrm>
          <a:prstGeom prst="rect">
            <a:avLst/>
          </a:prstGeom>
        </p:spPr>
        <p:txBody>
          <a:bodyPr lIns="0" rIns="0" anchor="b"/>
          <a:lstStyle>
            <a:lvl1pPr algn="r">
              <a:buNone/>
              <a:defRPr sz="2800">
                <a:solidFill>
                  <a:schemeClr val="accent1"/>
                </a:solidFill>
                <a:latin typeface="Arial" panose="020B0604020202020204" pitchFamily="34" charset="0"/>
              </a:defRPr>
            </a:lvl1pPr>
          </a:lstStyle>
          <a:p>
            <a:pPr lvl="0"/>
            <a:r>
              <a:rPr lang="en-US" dirty="0" smtClean="0"/>
              <a:t>Click to insert presentation name</a:t>
            </a:r>
          </a:p>
        </p:txBody>
      </p:sp>
    </p:spTree>
    <p:extLst>
      <p:ext uri="{BB962C8B-B14F-4D97-AF65-F5344CB8AC3E}">
        <p14:creationId xmlns:p14="http://schemas.microsoft.com/office/powerpoint/2010/main" val="19181653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2 conten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10" name="Espace réservé du contenu 7"/>
          <p:cNvSpPr>
            <a:spLocks noGrp="1"/>
          </p:cNvSpPr>
          <p:nvPr>
            <p:ph sz="quarter" idx="11" hasCustomPrompt="1"/>
          </p:nvPr>
        </p:nvSpPr>
        <p:spPr>
          <a:xfrm>
            <a:off x="4644008"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350633758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ntent/1 graph">
    <p:spTree>
      <p:nvGrpSpPr>
        <p:cNvPr id="1" name=""/>
        <p:cNvGrpSpPr/>
        <p:nvPr/>
      </p:nvGrpSpPr>
      <p:grpSpPr>
        <a:xfrm>
          <a:off x="0" y="0"/>
          <a:ext cx="0" cy="0"/>
          <a:chOff x="0" y="0"/>
          <a:chExt cx="0" cy="0"/>
        </a:xfrm>
      </p:grpSpPr>
      <p:sp>
        <p:nvSpPr>
          <p:cNvPr id="3" name="Espace réservé du graphique 2"/>
          <p:cNvSpPr>
            <a:spLocks noGrp="1"/>
          </p:cNvSpPr>
          <p:nvPr>
            <p:ph type="chart" sz="quarter" idx="12" hasCustomPrompt="1"/>
          </p:nvPr>
        </p:nvSpPr>
        <p:spPr>
          <a:xfrm>
            <a:off x="4644008" y="1005576"/>
            <a:ext cx="4032000" cy="3618000"/>
          </a:xfrm>
        </p:spPr>
        <p:txBody>
          <a:bodyPr/>
          <a:lstStyle>
            <a:lvl1pPr marL="0" indent="0">
              <a:buFont typeface="Arial" panose="020B0604020202020204" pitchFamily="34" charset="0"/>
              <a:buNone/>
              <a:defRPr/>
            </a:lvl1pPr>
          </a:lstStyle>
          <a:p>
            <a:r>
              <a:rPr lang="en-US" dirty="0" smtClean="0"/>
              <a:t>Click icon to add a graph</a:t>
            </a:r>
            <a:endParaRPr lang="en-US" dirty="0"/>
          </a:p>
        </p:txBody>
      </p:sp>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41121377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ntents / conclusion">
    <p:spTree>
      <p:nvGrpSpPr>
        <p:cNvPr id="1" name=""/>
        <p:cNvGrpSpPr/>
        <p:nvPr/>
      </p:nvGrpSpPr>
      <p:grpSpPr>
        <a:xfrm>
          <a:off x="0" y="0"/>
          <a:ext cx="0" cy="0"/>
          <a:chOff x="0" y="0"/>
          <a:chExt cx="0" cy="0"/>
        </a:xfrm>
      </p:grpSpPr>
      <p:sp>
        <p:nvSpPr>
          <p:cNvPr id="6" name="Ellipse 5"/>
          <p:cNvSpPr/>
          <p:nvPr userDrawn="1"/>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chemeClr val="accent6"/>
              </a:buClr>
            </a:pPr>
            <a:endParaRPr lang="en-US" sz="1600" b="1" kern="0" dirty="0">
              <a:solidFill>
                <a:schemeClr val="accent1"/>
              </a:solidFill>
            </a:endParaRPr>
          </a:p>
        </p:txBody>
      </p:sp>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186354"/>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10" name="Espace réservé du contenu 7"/>
          <p:cNvSpPr>
            <a:spLocks noGrp="1"/>
          </p:cNvSpPr>
          <p:nvPr>
            <p:ph sz="quarter" idx="11" hasCustomPrompt="1"/>
          </p:nvPr>
        </p:nvSpPr>
        <p:spPr>
          <a:xfrm>
            <a:off x="4644008" y="1005576"/>
            <a:ext cx="4032448" cy="3186354"/>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8" name="Text Placeholder 12"/>
          <p:cNvSpPr>
            <a:spLocks noGrp="1"/>
          </p:cNvSpPr>
          <p:nvPr>
            <p:ph type="body" sz="quarter" idx="14" hasCustomPrompt="1"/>
          </p:nvPr>
        </p:nvSpPr>
        <p:spPr>
          <a:xfrm>
            <a:off x="467543" y="4163563"/>
            <a:ext cx="8208914" cy="453183"/>
          </a:xfrm>
          <a:prstGeom prst="rect">
            <a:avLst/>
          </a:prstGeom>
          <a:solidFill>
            <a:schemeClr val="bg2"/>
          </a:solidFill>
          <a:ln>
            <a:noFill/>
          </a:ln>
          <a:effectLst/>
        </p:spPr>
        <p:txBody>
          <a:bodyPr wrap="square" lIns="0" tIns="72000" rIns="0" bIns="72000" anchor="b" anchorCtr="0">
            <a:spAutoFit/>
          </a:bodyPr>
          <a:lstStyle>
            <a:lvl1pPr marL="271463" marR="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sz="2000">
                <a:solidFill>
                  <a:schemeClr val="bg1"/>
                </a:solidFill>
              </a:defRPr>
            </a:lvl1pPr>
          </a:lstStyle>
          <a:p>
            <a:pPr marL="271463" marR="0" lvl="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US" dirty="0" smtClean="0"/>
              <a:t>Click to edit conclusion/key message</a:t>
            </a:r>
          </a:p>
        </p:txBody>
      </p:sp>
    </p:spTree>
    <p:extLst>
      <p:ext uri="{BB962C8B-B14F-4D97-AF65-F5344CB8AC3E}">
        <p14:creationId xmlns:p14="http://schemas.microsoft.com/office/powerpoint/2010/main" val="33288745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ntent / 1 image">
    <p:spTree>
      <p:nvGrpSpPr>
        <p:cNvPr id="1" name=""/>
        <p:cNvGrpSpPr/>
        <p:nvPr/>
      </p:nvGrpSpPr>
      <p:grpSpPr>
        <a:xfrm>
          <a:off x="0" y="0"/>
          <a:ext cx="0" cy="0"/>
          <a:chOff x="0" y="0"/>
          <a:chExt cx="0" cy="0"/>
        </a:xfrm>
      </p:grpSpPr>
      <p:sp>
        <p:nvSpPr>
          <p:cNvPr id="5" name="Espace réservé pour une image  4"/>
          <p:cNvSpPr>
            <a:spLocks noGrp="1"/>
          </p:cNvSpPr>
          <p:nvPr>
            <p:ph type="pic" sz="quarter" idx="12" hasCustomPrompt="1"/>
          </p:nvPr>
        </p:nvSpPr>
        <p:spPr>
          <a:xfrm>
            <a:off x="4644008" y="1005576"/>
            <a:ext cx="4032448" cy="361840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34911801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8" name="Espace réservé pour une image  4"/>
          <p:cNvSpPr>
            <a:spLocks noGrp="1"/>
          </p:cNvSpPr>
          <p:nvPr>
            <p:ph type="pic" sz="quarter" idx="13" hasCustomPrompt="1"/>
          </p:nvPr>
        </p:nvSpPr>
        <p:spPr>
          <a:xfrm>
            <a:off x="467544" y="1005576"/>
            <a:ext cx="4032448" cy="361840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6" name="Espace réservé pour une image  4"/>
          <p:cNvSpPr>
            <a:spLocks noGrp="1"/>
          </p:cNvSpPr>
          <p:nvPr>
            <p:ph type="pic" sz="quarter" idx="14" hasCustomPrompt="1"/>
          </p:nvPr>
        </p:nvSpPr>
        <p:spPr>
          <a:xfrm>
            <a:off x="4644008" y="1005576"/>
            <a:ext cx="4032448" cy="361840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40066916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ntent / 2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6" name="Espace réservé pour une image  4"/>
          <p:cNvSpPr>
            <a:spLocks noGrp="1"/>
          </p:cNvSpPr>
          <p:nvPr>
            <p:ph type="pic" sz="quarter" idx="12" hasCustomPrompt="1"/>
          </p:nvPr>
        </p:nvSpPr>
        <p:spPr>
          <a:xfrm>
            <a:off x="4644008"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1"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9" name="Espace réservé pour une image  4"/>
          <p:cNvSpPr>
            <a:spLocks noGrp="1"/>
          </p:cNvSpPr>
          <p:nvPr>
            <p:ph type="pic" sz="quarter" idx="17" hasCustomPrompt="1"/>
          </p:nvPr>
        </p:nvSpPr>
        <p:spPr>
          <a:xfrm>
            <a:off x="4644008"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36075989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subtitle / 2 images / conclusion">
    <p:spTree>
      <p:nvGrpSpPr>
        <p:cNvPr id="1" name=""/>
        <p:cNvGrpSpPr/>
        <p:nvPr/>
      </p:nvGrpSpPr>
      <p:grpSpPr>
        <a:xfrm>
          <a:off x="0" y="0"/>
          <a:ext cx="0" cy="0"/>
          <a:chOff x="0" y="0"/>
          <a:chExt cx="0" cy="0"/>
        </a:xfrm>
      </p:grpSpPr>
      <p:sp>
        <p:nvSpPr>
          <p:cNvPr id="7" name="Ellipse 6"/>
          <p:cNvSpPr/>
          <p:nvPr userDrawn="1"/>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chemeClr val="accent6"/>
              </a:buClr>
            </a:pPr>
            <a:endParaRPr lang="en-US" sz="1600" b="1" kern="0" dirty="0">
              <a:solidFill>
                <a:schemeClr val="accent1"/>
              </a:solidFill>
            </a:endParaRPr>
          </a:p>
        </p:txBody>
      </p:sp>
      <p:sp>
        <p:nvSpPr>
          <p:cNvPr id="6" name="Title 1"/>
          <p:cNvSpPr>
            <a:spLocks noGrp="1"/>
          </p:cNvSpPr>
          <p:nvPr>
            <p:ph type="title" hasCustomPrompt="1"/>
          </p:nvPr>
        </p:nvSpPr>
        <p:spPr>
          <a:xfrm>
            <a:off x="466200" y="0"/>
            <a:ext cx="8210550" cy="735806"/>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solidFill>
                  <a:schemeClr val="accent1"/>
                </a:solidFill>
              </a:defRPr>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8" name="Text Placeholder 12"/>
          <p:cNvSpPr>
            <a:spLocks noGrp="1"/>
          </p:cNvSpPr>
          <p:nvPr>
            <p:ph type="body" sz="quarter" idx="11" hasCustomPrompt="1"/>
          </p:nvPr>
        </p:nvSpPr>
        <p:spPr>
          <a:xfrm>
            <a:off x="467543" y="4163563"/>
            <a:ext cx="8208914" cy="453183"/>
          </a:xfrm>
          <a:prstGeom prst="rect">
            <a:avLst/>
          </a:prstGeom>
          <a:solidFill>
            <a:schemeClr val="bg2"/>
          </a:solidFill>
          <a:ln>
            <a:noFill/>
          </a:ln>
          <a:effectLst/>
        </p:spPr>
        <p:txBody>
          <a:bodyPr wrap="square" lIns="0" tIns="72000" rIns="0" bIns="72000" anchor="b" anchorCtr="0">
            <a:spAutoFit/>
          </a:bodyPr>
          <a:lstStyle>
            <a:lvl1pPr marL="271463" marR="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sz="2000">
                <a:solidFill>
                  <a:schemeClr val="bg1"/>
                </a:solidFill>
              </a:defRPr>
            </a:lvl1pPr>
          </a:lstStyle>
          <a:p>
            <a:pPr marL="271463" marR="0" lvl="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US" dirty="0" smtClean="0"/>
              <a:t>Click to edit conclusion/key message</a:t>
            </a:r>
          </a:p>
        </p:txBody>
      </p:sp>
      <p:sp>
        <p:nvSpPr>
          <p:cNvPr id="11" name="Espace réservé du contenu 7"/>
          <p:cNvSpPr>
            <a:spLocks noGrp="1"/>
          </p:cNvSpPr>
          <p:nvPr>
            <p:ph sz="quarter" idx="13" hasCustomPrompt="1"/>
          </p:nvPr>
        </p:nvSpPr>
        <p:spPr>
          <a:xfrm>
            <a:off x="467544" y="1005576"/>
            <a:ext cx="4032448" cy="3186354"/>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9" name="Espace réservé pour une image  4"/>
          <p:cNvSpPr>
            <a:spLocks noGrp="1"/>
          </p:cNvSpPr>
          <p:nvPr>
            <p:ph type="pic" sz="quarter" idx="17" hasCustomPrompt="1"/>
          </p:nvPr>
        </p:nvSpPr>
        <p:spPr>
          <a:xfrm>
            <a:off x="4644008" y="1005576"/>
            <a:ext cx="4032448" cy="1512168"/>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0" name="Espace réservé pour une image  4"/>
          <p:cNvSpPr>
            <a:spLocks noGrp="1"/>
          </p:cNvSpPr>
          <p:nvPr>
            <p:ph type="pic" sz="quarter" idx="18" hasCustomPrompt="1"/>
          </p:nvPr>
        </p:nvSpPr>
        <p:spPr>
          <a:xfrm>
            <a:off x="4644008" y="2679762"/>
            <a:ext cx="4032448" cy="1512168"/>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251357769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ntent / 3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11" name="Espace réservé du contenu 7"/>
          <p:cNvSpPr>
            <a:spLocks noGrp="1"/>
          </p:cNvSpPr>
          <p:nvPr>
            <p:ph sz="quarter" idx="10" hasCustomPrompt="1"/>
          </p:nvPr>
        </p:nvSpPr>
        <p:spPr>
          <a:xfrm>
            <a:off x="467544" y="1005576"/>
            <a:ext cx="4032448" cy="1728191"/>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13" name="Espace réservé pour une image  4"/>
          <p:cNvSpPr>
            <a:spLocks noGrp="1"/>
          </p:cNvSpPr>
          <p:nvPr>
            <p:ph type="pic" sz="quarter" idx="12" hasCustomPrompt="1"/>
          </p:nvPr>
        </p:nvSpPr>
        <p:spPr>
          <a:xfrm>
            <a:off x="4644008"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4" name="Espace réservé pour une image  4"/>
          <p:cNvSpPr>
            <a:spLocks noGrp="1"/>
          </p:cNvSpPr>
          <p:nvPr>
            <p:ph type="pic" sz="quarter" idx="18" hasCustomPrompt="1"/>
          </p:nvPr>
        </p:nvSpPr>
        <p:spPr>
          <a:xfrm>
            <a:off x="4644008"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5" name="Espace réservé pour une image  4"/>
          <p:cNvSpPr>
            <a:spLocks noGrp="1"/>
          </p:cNvSpPr>
          <p:nvPr>
            <p:ph type="pic" sz="quarter" idx="19" hasCustomPrompt="1"/>
          </p:nvPr>
        </p:nvSpPr>
        <p:spPr>
          <a:xfrm>
            <a:off x="467544"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17757929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11" name="Espace réservé pour une image  4"/>
          <p:cNvSpPr>
            <a:spLocks noGrp="1"/>
          </p:cNvSpPr>
          <p:nvPr>
            <p:ph type="pic" sz="quarter" idx="12" hasCustomPrompt="1"/>
          </p:nvPr>
        </p:nvSpPr>
        <p:spPr>
          <a:xfrm>
            <a:off x="4644008"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2" name="Espace réservé pour une image  4"/>
          <p:cNvSpPr>
            <a:spLocks noGrp="1"/>
          </p:cNvSpPr>
          <p:nvPr>
            <p:ph type="pic" sz="quarter" idx="18" hasCustomPrompt="1"/>
          </p:nvPr>
        </p:nvSpPr>
        <p:spPr>
          <a:xfrm>
            <a:off x="4644008"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3" name="Espace réservé pour une image  4"/>
          <p:cNvSpPr>
            <a:spLocks noGrp="1"/>
          </p:cNvSpPr>
          <p:nvPr>
            <p:ph type="pic" sz="quarter" idx="19" hasCustomPrompt="1"/>
          </p:nvPr>
        </p:nvSpPr>
        <p:spPr>
          <a:xfrm>
            <a:off x="467544"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4" name="Espace réservé pour une image  4"/>
          <p:cNvSpPr>
            <a:spLocks noGrp="1"/>
          </p:cNvSpPr>
          <p:nvPr>
            <p:ph type="pic" sz="quarter" idx="20" hasCustomPrompt="1"/>
          </p:nvPr>
        </p:nvSpPr>
        <p:spPr>
          <a:xfrm>
            <a:off x="467544"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20361768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solidFill>
                  <a:schemeClr val="accent1"/>
                </a:solidFill>
              </a:defRPr>
            </a:lvl1pPr>
          </a:lstStyle>
          <a:p>
            <a:pPr lvl="0"/>
            <a:r>
              <a:rPr lang="fr-FR" dirty="0" smtClean="0"/>
              <a:t>Click to </a:t>
            </a:r>
            <a:r>
              <a:rPr lang="fr-FR" dirty="0" err="1" smtClean="0"/>
              <a:t>add</a:t>
            </a:r>
            <a:r>
              <a:rPr lang="fr-FR" dirty="0" smtClean="0"/>
              <a:t> </a:t>
            </a:r>
            <a:r>
              <a:rPr lang="fr-FR" dirty="0" err="1" smtClean="0"/>
              <a:t>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6200" y="1006078"/>
            <a:ext cx="8211600" cy="3617900"/>
          </a:xfrm>
          <a:prstGeom prst="rect">
            <a:avLst/>
          </a:prstGeom>
        </p:spPr>
        <p:txBody>
          <a:bodyPr lIns="0" tIns="0" rIns="0" bIns="0" anchor="ctr" anchorCtr="0">
            <a:normAutofit/>
          </a:bodyPr>
          <a:lstStyle>
            <a:lvl1pPr marL="361950" indent="-361950">
              <a:spcBef>
                <a:spcPts val="2400"/>
              </a:spcBef>
              <a:buClr>
                <a:schemeClr val="bg2"/>
              </a:buClr>
              <a:buFont typeface="+mj-lt"/>
              <a:buAutoNum type="arabicPeriod"/>
              <a:defRPr sz="2000" b="1">
                <a:solidFill>
                  <a:schemeClr val="bg2"/>
                </a:solidFill>
              </a:defRPr>
            </a:lvl1pPr>
          </a:lstStyle>
          <a:p>
            <a:pPr lvl="0"/>
            <a:r>
              <a:rPr lang="en-US" dirty="0" smtClean="0"/>
              <a:t>Click here to insert topic 1</a:t>
            </a:r>
            <a:endParaRPr lang="en-US" dirty="0"/>
          </a:p>
        </p:txBody>
      </p:sp>
      <p:sp>
        <p:nvSpPr>
          <p:cNvPr id="2" name="Titre 1"/>
          <p:cNvSpPr>
            <a:spLocks noGrp="1"/>
          </p:cNvSpPr>
          <p:nvPr>
            <p:ph type="title" hasCustomPrompt="1"/>
          </p:nvPr>
        </p:nvSpPr>
        <p:spPr/>
        <p:txBody>
          <a:bodyPr/>
          <a:lstStyle>
            <a:lvl1pPr>
              <a:defRPr/>
            </a:lvl1pPr>
          </a:lstStyle>
          <a:p>
            <a:r>
              <a:rPr lang="fr-FR" dirty="0" smtClean="0"/>
              <a:t>Agenda</a:t>
            </a:r>
            <a:endParaRPr lang="fr-F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62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Title slide">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264819"/>
          </a:xfrm>
          <a:prstGeom prst="rect">
            <a:avLst/>
          </a:prstGeom>
          <a:noFill/>
          <a:ln>
            <a:noFill/>
          </a:ln>
        </p:spPr>
      </p:pic>
      <p:pic>
        <p:nvPicPr>
          <p:cNvPr id="10" name="Image 6" descr="ALST-MASK-PPT_GRP-201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43438" b="26748"/>
          <a:stretch/>
        </p:blipFill>
        <p:spPr bwMode="auto">
          <a:xfrm>
            <a:off x="3474" y="3097377"/>
            <a:ext cx="9144000" cy="122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userDrawn="1"/>
        </p:nvSpPr>
        <p:spPr>
          <a:xfrm>
            <a:off x="4297328" y="3992697"/>
            <a:ext cx="1915973" cy="369332"/>
          </a:xfrm>
          <a:prstGeom prst="rect">
            <a:avLst/>
          </a:prstGeom>
          <a:noFill/>
        </p:spPr>
        <p:txBody>
          <a:bodyPr wrap="none" rtlCol="0">
            <a:spAutoFit/>
          </a:bodyPr>
          <a:lstStyle/>
          <a:p>
            <a:pPr algn="r"/>
            <a:r>
              <a:rPr lang="fr-FR" sz="1800" b="0" dirty="0" smtClean="0">
                <a:solidFill>
                  <a:schemeClr val="accent1">
                    <a:lumMod val="75000"/>
                  </a:schemeClr>
                </a:solidFill>
                <a:latin typeface="Arial" pitchFamily="34" charset="0"/>
                <a:cs typeface="Arial" pitchFamily="34" charset="0"/>
              </a:rPr>
              <a:t>www.alstom.com</a:t>
            </a: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69197" y="4420378"/>
            <a:ext cx="1707967" cy="52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254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Contents &amp; 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smtClean="0"/>
              <a:t>Modifiez le style du titre</a:t>
            </a:r>
            <a:endParaRPr lang="fr-FR"/>
          </a:p>
        </p:txBody>
      </p:sp>
      <p:sp>
        <p:nvSpPr>
          <p:cNvPr id="6" name="Espace réservé du contenu 3"/>
          <p:cNvSpPr>
            <a:spLocks noGrp="1"/>
          </p:cNvSpPr>
          <p:nvPr>
            <p:ph sz="quarter" idx="10"/>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fr-FR" dirty="0" smtClean="0"/>
              <a:t>Modifiez les styles du texte du masque</a:t>
            </a:r>
          </a:p>
          <a:p>
            <a:pPr lvl="1">
              <a:buSzPct val="100000"/>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9902247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bg>
      <p:bgPr>
        <a:solidFill>
          <a:schemeClr val="bg1"/>
        </a:solidFill>
        <a:effectLst/>
      </p:bgPr>
    </p:bg>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3507581"/>
          </a:xfrm>
          <a:prstGeom prst="rect">
            <a:avLst/>
          </a:prstGeom>
          <a:noFill/>
          <a:ln>
            <a:noFill/>
          </a:ln>
        </p:spPr>
      </p:pic>
      <p:pic>
        <p:nvPicPr>
          <p:cNvPr id="15" name="Image 6" descr="ALST-MASK-PPT_GRP-201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43438" b="26748"/>
          <a:stretch/>
        </p:blipFill>
        <p:spPr bwMode="auto">
          <a:xfrm>
            <a:off x="0" y="2301721"/>
            <a:ext cx="9147474" cy="122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hasCustomPrompt="1"/>
          </p:nvPr>
        </p:nvSpPr>
        <p:spPr>
          <a:xfrm>
            <a:off x="352103" y="3645357"/>
            <a:ext cx="5730078" cy="279400"/>
          </a:xfrm>
          <a:prstGeom prst="rect">
            <a:avLst/>
          </a:prstGeom>
        </p:spPr>
        <p:txBody>
          <a:bodyPr lIns="0" rIns="0" anchor="b"/>
          <a:lstStyle>
            <a:lvl1pPr marL="0" indent="0" algn="r">
              <a:spcBef>
                <a:spcPct val="0"/>
              </a:spcBef>
              <a:buNone/>
              <a:defRPr sz="2000">
                <a:solidFill>
                  <a:schemeClr val="tx1"/>
                </a:solidFill>
                <a:latin typeface="Arial" panose="020B0604020202020204" pitchFamily="34" charset="0"/>
                <a:cs typeface="Arial" pitchFamily="34" charset="0"/>
              </a:defRPr>
            </a:lvl1pPr>
          </a:lstStyle>
          <a:p>
            <a:r>
              <a:rPr lang="en-US" noProof="0" dirty="0" smtClean="0"/>
              <a:t>Click to insert speaker name</a:t>
            </a:r>
            <a:endParaRPr lang="en-US" noProof="0" dirty="0"/>
          </a:p>
        </p:txBody>
      </p:sp>
      <p:sp>
        <p:nvSpPr>
          <p:cNvPr id="7" name="Text Placeholder 7"/>
          <p:cNvSpPr>
            <a:spLocks noGrp="1"/>
          </p:cNvSpPr>
          <p:nvPr>
            <p:ph type="body" sz="quarter" idx="10" hasCustomPrompt="1"/>
          </p:nvPr>
        </p:nvSpPr>
        <p:spPr>
          <a:xfrm>
            <a:off x="352103" y="3976471"/>
            <a:ext cx="5730078" cy="272256"/>
          </a:xfrm>
          <a:prstGeom prst="rect">
            <a:avLst/>
          </a:prstGeom>
        </p:spPr>
        <p:txBody>
          <a:bodyPr lIns="0" rIns="0" anchor="b"/>
          <a:lstStyle>
            <a:lvl1pPr algn="r">
              <a:buNone/>
              <a:defRPr sz="1800" b="0">
                <a:latin typeface="Arial" panose="020B0604020202020204" pitchFamily="34" charset="0"/>
              </a:defRPr>
            </a:lvl1pPr>
          </a:lstStyle>
          <a:p>
            <a:pPr lvl="0"/>
            <a:r>
              <a:rPr lang="en-US" noProof="0" dirty="0" smtClean="0"/>
              <a:t>00/00/20xx</a:t>
            </a:r>
            <a:endParaRPr lang="en-US" noProof="0" dirty="0"/>
          </a:p>
        </p:txBody>
      </p:sp>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69197" y="4420378"/>
            <a:ext cx="1707967" cy="52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quarter" idx="11" hasCustomPrompt="1"/>
          </p:nvPr>
        </p:nvSpPr>
        <p:spPr>
          <a:xfrm>
            <a:off x="352103" y="2977293"/>
            <a:ext cx="5730078" cy="616348"/>
          </a:xfrm>
          <a:prstGeom prst="rect">
            <a:avLst/>
          </a:prstGeom>
        </p:spPr>
        <p:txBody>
          <a:bodyPr lIns="0" rIns="0" anchor="b"/>
          <a:lstStyle>
            <a:lvl1pPr algn="r">
              <a:buNone/>
              <a:defRPr sz="2800">
                <a:solidFill>
                  <a:schemeClr val="accent1"/>
                </a:solidFill>
                <a:latin typeface="Arial" panose="020B0604020202020204" pitchFamily="34" charset="0"/>
              </a:defRPr>
            </a:lvl1pPr>
          </a:lstStyle>
          <a:p>
            <a:pPr lvl="0"/>
            <a:r>
              <a:rPr lang="en-US" dirty="0" smtClean="0"/>
              <a:t>Click to insert presentation name</a:t>
            </a:r>
          </a:p>
        </p:txBody>
      </p:sp>
    </p:spTree>
    <p:extLst>
      <p:ext uri="{BB962C8B-B14F-4D97-AF65-F5344CB8AC3E}">
        <p14:creationId xmlns:p14="http://schemas.microsoft.com/office/powerpoint/2010/main" val="8215626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6200" y="1006078"/>
            <a:ext cx="8211600" cy="3617900"/>
          </a:xfrm>
          <a:prstGeom prst="rect">
            <a:avLst/>
          </a:prstGeom>
        </p:spPr>
        <p:txBody>
          <a:bodyPr lIns="0" tIns="0" rIns="0" bIns="0" anchor="ctr" anchorCtr="0">
            <a:normAutofit/>
          </a:bodyPr>
          <a:lstStyle>
            <a:lvl1pPr marL="361950" indent="-361950">
              <a:spcBef>
                <a:spcPts val="2400"/>
              </a:spcBef>
              <a:buClr>
                <a:schemeClr val="bg2"/>
              </a:buClr>
              <a:buFont typeface="+mj-lt"/>
              <a:buAutoNum type="arabicPeriod"/>
              <a:defRPr sz="2000" b="1">
                <a:solidFill>
                  <a:schemeClr val="bg2"/>
                </a:solidFill>
              </a:defRPr>
            </a:lvl1pPr>
          </a:lstStyle>
          <a:p>
            <a:pPr lvl="0"/>
            <a:r>
              <a:rPr lang="en-US" dirty="0" smtClean="0"/>
              <a:t>Click here to insert topic 1</a:t>
            </a:r>
            <a:endParaRPr lang="en-US" dirty="0"/>
          </a:p>
        </p:txBody>
      </p:sp>
      <p:sp>
        <p:nvSpPr>
          <p:cNvPr id="2" name="Titre 1"/>
          <p:cNvSpPr>
            <a:spLocks noGrp="1"/>
          </p:cNvSpPr>
          <p:nvPr>
            <p:ph type="title" hasCustomPrompt="1"/>
          </p:nvPr>
        </p:nvSpPr>
        <p:spPr/>
        <p:txBody>
          <a:bodyPr/>
          <a:lstStyle>
            <a:lvl1pPr>
              <a:defRPr/>
            </a:lvl1pPr>
          </a:lstStyle>
          <a:p>
            <a:r>
              <a:rPr lang="fr-FR" dirty="0" smtClean="0"/>
              <a:t>Agenda</a:t>
            </a:r>
            <a:endParaRPr lang="fr-FR" dirty="0"/>
          </a:p>
        </p:txBody>
      </p:sp>
    </p:spTree>
    <p:extLst>
      <p:ext uri="{BB962C8B-B14F-4D97-AF65-F5344CB8AC3E}">
        <p14:creationId xmlns:p14="http://schemas.microsoft.com/office/powerpoint/2010/main" val="28695568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71600" y="1006078"/>
            <a:ext cx="7706200" cy="3617900"/>
          </a:xfrm>
          <a:prstGeom prst="rect">
            <a:avLst/>
          </a:prstGeom>
        </p:spPr>
        <p:txBody>
          <a:bodyPr lIns="0" tIns="0" rIns="0" bIns="0" anchor="ctr" anchorCtr="0">
            <a:normAutofit/>
          </a:bodyPr>
          <a:lstStyle>
            <a:lvl1pPr marL="0" indent="0">
              <a:spcBef>
                <a:spcPts val="2400"/>
              </a:spcBef>
              <a:buFont typeface="+mj-lt"/>
              <a:buNone/>
              <a:defRPr sz="2000" b="1">
                <a:solidFill>
                  <a:schemeClr val="bg2"/>
                </a:solidFill>
              </a:defRPr>
            </a:lvl1pPr>
          </a:lstStyle>
          <a:p>
            <a:pPr lvl="0"/>
            <a:r>
              <a:rPr lang="en-US" dirty="0" smtClean="0"/>
              <a:t>Click here to insert topic 1</a:t>
            </a:r>
            <a:endParaRPr lang="en-US" dirty="0"/>
          </a:p>
        </p:txBody>
      </p:sp>
      <p:sp>
        <p:nvSpPr>
          <p:cNvPr id="2" name="Titre 1"/>
          <p:cNvSpPr>
            <a:spLocks noGrp="1"/>
          </p:cNvSpPr>
          <p:nvPr>
            <p:ph type="title" hasCustomPrompt="1"/>
          </p:nvPr>
        </p:nvSpPr>
        <p:spPr/>
        <p:txBody>
          <a:bodyPr/>
          <a:lstStyle>
            <a:lvl1pPr>
              <a:defRPr/>
            </a:lvl1pPr>
          </a:lstStyle>
          <a:p>
            <a:r>
              <a:rPr lang="fr-FR" dirty="0" smtClean="0"/>
              <a:t>Agenda</a:t>
            </a:r>
            <a:endParaRPr lang="fr-FR" dirty="0"/>
          </a:p>
        </p:txBody>
      </p:sp>
    </p:spTree>
    <p:extLst>
      <p:ext uri="{BB962C8B-B14F-4D97-AF65-F5344CB8AC3E}">
        <p14:creationId xmlns:p14="http://schemas.microsoft.com/office/powerpoint/2010/main" val="32430167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400">
                <a:solidFill>
                  <a:schemeClr val="accent1"/>
                </a:solidFill>
              </a:defRPr>
            </a:lvl1pPr>
          </a:lstStyle>
          <a:p>
            <a:r>
              <a:rPr lang="fr-FR" dirty="0" smtClean="0"/>
              <a:t>Click to </a:t>
            </a:r>
            <a:r>
              <a:rPr lang="fr-FR" dirty="0" err="1" smtClean="0"/>
              <a:t>add</a:t>
            </a:r>
            <a:r>
              <a:rPr lang="fr-FR" dirty="0" smtClean="0"/>
              <a:t> </a:t>
            </a:r>
            <a:r>
              <a:rPr lang="fr-FR" dirty="0" err="1" smtClean="0"/>
              <a:t>title</a:t>
            </a:r>
            <a:endParaRPr lang="fr-FR" dirty="0"/>
          </a:p>
        </p:txBody>
      </p:sp>
      <p:sp>
        <p:nvSpPr>
          <p:cNvPr id="6" name="Espace réservé du contenu 3"/>
          <p:cNvSpPr>
            <a:spLocks noGrp="1"/>
          </p:cNvSpPr>
          <p:nvPr>
            <p:ph sz="quarter" idx="10" hasCustomPrompt="1"/>
          </p:nvPr>
        </p:nvSpPr>
        <p:spPr>
          <a:xfrm>
            <a:off x="467544" y="1005576"/>
            <a:ext cx="8208912" cy="3618402"/>
          </a:xfrm>
          <a:prstGeom prst="rect">
            <a:avLst/>
          </a:prstGeom>
        </p:spPr>
        <p:txBody>
          <a:bodyPr vert="horz" lIns="0" tIns="0" rIns="0" bIns="0" rtlCol="0">
            <a:normAutofit/>
          </a:bodyPr>
          <a:lstStyle>
            <a:lvl1pPr>
              <a:defRPr lang="fr-FR" dirty="0" smtClean="0"/>
            </a:lvl1pPr>
            <a:lvl2pPr>
              <a:buSzPct val="100000"/>
              <a:defRPr lang="fr-FR" dirty="0" smtClean="0"/>
            </a:lvl2pPr>
            <a:lvl3pPr marL="625475" indent="-180975">
              <a:buFont typeface="Arial" panose="020B0604020202020204" pitchFamily="34" charset="0"/>
              <a:buChar char="-"/>
              <a:defRPr lang="fr-FR" dirty="0" smtClean="0"/>
            </a:lvl3pPr>
            <a:lvl4pPr>
              <a:defRPr lang="fr-FR" dirty="0" smtClean="0"/>
            </a:lvl4pPr>
            <a:lvl5pPr>
              <a:defRPr lang="fr-FR" dirty="0"/>
            </a:lvl5pPr>
          </a:lstStyle>
          <a:p>
            <a:pPr lvl="0"/>
            <a:r>
              <a:rPr lang="en-US" dirty="0" smtClean="0"/>
              <a:t>Click to add text – Level 1</a:t>
            </a:r>
          </a:p>
          <a:p>
            <a:pPr lvl="1">
              <a:buSzPct val="100000"/>
            </a:pPr>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529836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title &amp; contents">
    <p:spTree>
      <p:nvGrpSpPr>
        <p:cNvPr id="1" name=""/>
        <p:cNvGrpSpPr/>
        <p:nvPr/>
      </p:nvGrpSpPr>
      <p:grpSpPr>
        <a:xfrm>
          <a:off x="0" y="0"/>
          <a:ext cx="0" cy="0"/>
          <a:chOff x="0" y="0"/>
          <a:chExt cx="0" cy="0"/>
        </a:xfrm>
      </p:grpSpPr>
      <p:sp>
        <p:nvSpPr>
          <p:cNvPr id="6" name="Espace réservé du contenu 3"/>
          <p:cNvSpPr>
            <a:spLocks noGrp="1"/>
          </p:cNvSpPr>
          <p:nvPr>
            <p:ph sz="quarter" idx="10" hasCustomPrompt="1"/>
          </p:nvPr>
        </p:nvSpPr>
        <p:spPr>
          <a:xfrm>
            <a:off x="467544" y="1383618"/>
            <a:ext cx="8208912" cy="3240360"/>
          </a:xfrm>
          <a:prstGeom prst="rect">
            <a:avLst/>
          </a:prstGeom>
        </p:spPr>
        <p:txBody>
          <a:bodyPr>
            <a:noAutofit/>
          </a:bodyPr>
          <a:lstStyle>
            <a:lvl2pPr marL="444500" indent="-173038">
              <a:buSzPct val="100000"/>
              <a:buFont typeface="Arial" panose="020B0604020202020204" pitchFamily="34" charset="0"/>
              <a:buChar char="•"/>
              <a:defRPr/>
            </a:lvl2pPr>
            <a:lvl3pPr marL="625475" indent="-180975">
              <a:buFont typeface="Arial" panose="020B0604020202020204" pitchFamily="34" charset="0"/>
              <a:buChar char="-"/>
              <a:defRPr/>
            </a:lvl3pPr>
            <a:lvl4pPr marL="715962" indent="0">
              <a:buNone/>
              <a:defRPr/>
            </a:lvl4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4" name="Text Placeholder 4"/>
          <p:cNvSpPr>
            <a:spLocks noGrp="1"/>
          </p:cNvSpPr>
          <p:nvPr>
            <p:ph type="body" sz="quarter" idx="11" hasCustomPrompt="1"/>
          </p:nvPr>
        </p:nvSpPr>
        <p:spPr>
          <a:xfrm>
            <a:off x="466200" y="1006079"/>
            <a:ext cx="8211600" cy="269081"/>
          </a:xfrm>
          <a:prstGeom prst="rect">
            <a:avLst/>
          </a:prstGeom>
        </p:spPr>
        <p:txBody>
          <a:bodyPr vert="horz" lIns="0" tIns="0" rIns="0" bIns="0" rtlCol="0" anchor="ctr">
            <a:noAutofit/>
          </a:bodyPr>
          <a:lstStyle>
            <a:lvl1pPr marL="271463" indent="-271463">
              <a:buNone/>
              <a:defRPr lang="en-GB" sz="2200" b="0" i="0" dirty="0">
                <a:solidFill>
                  <a:schemeClr val="bg2">
                    <a:lumMod val="75000"/>
                  </a:schemeClr>
                </a:solidFill>
              </a:defRPr>
            </a:lvl1pPr>
          </a:lstStyle>
          <a:p>
            <a:pPr marL="0" lvl="0" indent="0"/>
            <a:r>
              <a:rPr lang="en-GB" dirty="0" smtClean="0"/>
              <a:t>Click to add subtitle</a:t>
            </a:r>
          </a:p>
        </p:txBody>
      </p:sp>
      <p:sp>
        <p:nvSpPr>
          <p:cNvPr id="3" name="Titre 2"/>
          <p:cNvSpPr>
            <a:spLocks noGrp="1"/>
          </p:cNvSpPr>
          <p:nvPr>
            <p:ph type="title" hasCustomPrompt="1"/>
          </p:nvPr>
        </p:nvSpPr>
        <p:spPr/>
        <p:txBody>
          <a:bodyPr/>
          <a:lstStyle/>
          <a:p>
            <a:r>
              <a:rPr lang="fr-FR" dirty="0" smtClean="0"/>
              <a:t>Click to </a:t>
            </a:r>
            <a:r>
              <a:rPr lang="fr-FR" dirty="0" err="1" smtClean="0"/>
              <a:t>add</a:t>
            </a:r>
            <a:r>
              <a:rPr lang="fr-FR" dirty="0" smtClean="0"/>
              <a:t> </a:t>
            </a:r>
            <a:r>
              <a:rPr lang="fr-FR" dirty="0" err="1" smtClean="0"/>
              <a:t>title</a:t>
            </a:r>
            <a:endParaRPr lang="fr-FR" dirty="0"/>
          </a:p>
        </p:txBody>
      </p:sp>
    </p:spTree>
    <p:extLst>
      <p:ext uri="{BB962C8B-B14F-4D97-AF65-F5344CB8AC3E}">
        <p14:creationId xmlns:p14="http://schemas.microsoft.com/office/powerpoint/2010/main" val="272370309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s &amp; conclusion">
    <p:spTree>
      <p:nvGrpSpPr>
        <p:cNvPr id="1" name=""/>
        <p:cNvGrpSpPr/>
        <p:nvPr/>
      </p:nvGrpSpPr>
      <p:grpSpPr>
        <a:xfrm>
          <a:off x="0" y="0"/>
          <a:ext cx="0" cy="0"/>
          <a:chOff x="0" y="0"/>
          <a:chExt cx="0" cy="0"/>
        </a:xfrm>
      </p:grpSpPr>
      <p:sp>
        <p:nvSpPr>
          <p:cNvPr id="8" name="Ellipse 7"/>
          <p:cNvSpPr/>
          <p:nvPr/>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rgbClr val="6B1B7E"/>
              </a:buClr>
            </a:pPr>
            <a:endParaRPr lang="en-US" sz="1600" b="1" kern="0" dirty="0">
              <a:solidFill>
                <a:srgbClr val="034694"/>
              </a:solidFill>
            </a:endParaRPr>
          </a:p>
        </p:txBody>
      </p:sp>
      <p:sp>
        <p:nvSpPr>
          <p:cNvPr id="2" name="Titre 1"/>
          <p:cNvSpPr>
            <a:spLocks noGrp="1"/>
          </p:cNvSpPr>
          <p:nvPr>
            <p:ph type="title" hasCustomPrompt="1"/>
          </p:nvPr>
        </p:nvSpPr>
        <p:spPr/>
        <p:txBody>
          <a:bodyPr/>
          <a:lstStyle>
            <a:lvl1pPr>
              <a:defRPr sz="2400">
                <a:solidFill>
                  <a:schemeClr val="accent1"/>
                </a:solidFill>
              </a:defRPr>
            </a:lvl1pPr>
          </a:lstStyle>
          <a:p>
            <a:r>
              <a:rPr lang="fr-FR" dirty="0" smtClean="0"/>
              <a:t>Click to </a:t>
            </a:r>
            <a:r>
              <a:rPr lang="fr-FR" dirty="0" err="1" smtClean="0"/>
              <a:t>add</a:t>
            </a:r>
            <a:r>
              <a:rPr lang="fr-FR" dirty="0" smtClean="0"/>
              <a:t> </a:t>
            </a:r>
            <a:r>
              <a:rPr lang="fr-FR" dirty="0" err="1" smtClean="0"/>
              <a:t>title</a:t>
            </a:r>
            <a:endParaRPr lang="fr-FR" dirty="0"/>
          </a:p>
        </p:txBody>
      </p:sp>
      <p:sp>
        <p:nvSpPr>
          <p:cNvPr id="6" name="Espace réservé du contenu 3"/>
          <p:cNvSpPr>
            <a:spLocks noGrp="1"/>
          </p:cNvSpPr>
          <p:nvPr>
            <p:ph sz="quarter" idx="10" hasCustomPrompt="1"/>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4" name="Text Placeholder 12"/>
          <p:cNvSpPr>
            <a:spLocks noGrp="1"/>
          </p:cNvSpPr>
          <p:nvPr>
            <p:ph type="body" sz="quarter" idx="11" hasCustomPrompt="1"/>
          </p:nvPr>
        </p:nvSpPr>
        <p:spPr>
          <a:xfrm>
            <a:off x="467544" y="4163563"/>
            <a:ext cx="8208912" cy="453183"/>
          </a:xfrm>
          <a:prstGeom prst="rect">
            <a:avLst/>
          </a:prstGeom>
          <a:solidFill>
            <a:schemeClr val="bg2"/>
          </a:solidFill>
          <a:ln>
            <a:noFill/>
          </a:ln>
          <a:effectLst/>
        </p:spPr>
        <p:txBody>
          <a:bodyPr wrap="square" lIns="0" tIns="72000" rIns="0" bIns="72000" anchor="b" anchorCtr="0">
            <a:spAutoFit/>
          </a:bodyPr>
          <a:lstStyle>
            <a:lvl1pPr algn="ctr">
              <a:buNone/>
              <a:defRPr sz="2000">
                <a:solidFill>
                  <a:schemeClr val="bg1"/>
                </a:solidFill>
              </a:defRPr>
            </a:lvl1pPr>
          </a:lstStyle>
          <a:p>
            <a:pPr lvl="0"/>
            <a:r>
              <a:rPr lang="en-US" dirty="0" smtClean="0"/>
              <a:t>Click to edit conclusion/key message</a:t>
            </a:r>
          </a:p>
        </p:txBody>
      </p:sp>
    </p:spTree>
    <p:extLst>
      <p:ext uri="{BB962C8B-B14F-4D97-AF65-F5344CB8AC3E}">
        <p14:creationId xmlns:p14="http://schemas.microsoft.com/office/powerpoint/2010/main" val="365859474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itle, contents &amp; conclusion">
    <p:spTree>
      <p:nvGrpSpPr>
        <p:cNvPr id="1" name=""/>
        <p:cNvGrpSpPr/>
        <p:nvPr/>
      </p:nvGrpSpPr>
      <p:grpSpPr>
        <a:xfrm>
          <a:off x="0" y="0"/>
          <a:ext cx="0" cy="0"/>
          <a:chOff x="0" y="0"/>
          <a:chExt cx="0" cy="0"/>
        </a:xfrm>
      </p:grpSpPr>
      <p:sp>
        <p:nvSpPr>
          <p:cNvPr id="7" name="Ellipse 6"/>
          <p:cNvSpPr/>
          <p:nvPr userDrawn="1"/>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rgbClr val="6B1B7E"/>
              </a:buClr>
            </a:pPr>
            <a:endParaRPr lang="en-US" sz="1600" b="1" kern="0" dirty="0">
              <a:solidFill>
                <a:srgbClr val="034694"/>
              </a:solidFill>
            </a:endParaRPr>
          </a:p>
        </p:txBody>
      </p:sp>
      <p:sp>
        <p:nvSpPr>
          <p:cNvPr id="2" name="Titre 1"/>
          <p:cNvSpPr>
            <a:spLocks noGrp="1"/>
          </p:cNvSpPr>
          <p:nvPr>
            <p:ph type="title" hasCustomPrompt="1"/>
          </p:nvPr>
        </p:nvSpPr>
        <p:spPr/>
        <p:txBody>
          <a:bodyPr/>
          <a:lstStyle/>
          <a:p>
            <a:r>
              <a:rPr lang="fr-FR" dirty="0" smtClean="0"/>
              <a:t>Click to </a:t>
            </a:r>
            <a:r>
              <a:rPr lang="fr-FR" dirty="0" err="1" smtClean="0"/>
              <a:t>add</a:t>
            </a:r>
            <a:r>
              <a:rPr lang="fr-FR" dirty="0" smtClean="0"/>
              <a:t> </a:t>
            </a:r>
            <a:r>
              <a:rPr lang="fr-FR" dirty="0" err="1" smtClean="0"/>
              <a:t>title</a:t>
            </a:r>
            <a:endParaRPr lang="fr-FR" dirty="0"/>
          </a:p>
        </p:txBody>
      </p:sp>
      <p:sp>
        <p:nvSpPr>
          <p:cNvPr id="6" name="Espace réservé du contenu 3"/>
          <p:cNvSpPr>
            <a:spLocks noGrp="1"/>
          </p:cNvSpPr>
          <p:nvPr>
            <p:ph sz="quarter" idx="10" hasCustomPrompt="1"/>
          </p:nvPr>
        </p:nvSpPr>
        <p:spPr>
          <a:xfrm>
            <a:off x="467544" y="1383618"/>
            <a:ext cx="8208912" cy="2808312"/>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4" name="Text Placeholder 4"/>
          <p:cNvSpPr>
            <a:spLocks noGrp="1"/>
          </p:cNvSpPr>
          <p:nvPr>
            <p:ph type="body" sz="quarter" idx="11" hasCustomPrompt="1"/>
          </p:nvPr>
        </p:nvSpPr>
        <p:spPr>
          <a:xfrm>
            <a:off x="466200" y="1006079"/>
            <a:ext cx="8211600" cy="269081"/>
          </a:xfrm>
          <a:prstGeom prst="rect">
            <a:avLst/>
          </a:prstGeom>
        </p:spPr>
        <p:txBody>
          <a:bodyPr vert="horz" lIns="0" tIns="0" rIns="0" bIns="0" rtlCol="0" anchor="ctr">
            <a:no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en-GB" sz="2200" i="0" dirty="0">
                <a:solidFill>
                  <a:schemeClr val="bg2">
                    <a:lumMod val="75000"/>
                  </a:schemeClr>
                </a:solidFill>
              </a:defRP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GB" dirty="0" smtClean="0"/>
              <a:t>Click to add subtitle</a:t>
            </a:r>
          </a:p>
        </p:txBody>
      </p:sp>
      <p:sp>
        <p:nvSpPr>
          <p:cNvPr id="5" name="Text Placeholder 12"/>
          <p:cNvSpPr>
            <a:spLocks noGrp="1"/>
          </p:cNvSpPr>
          <p:nvPr>
            <p:ph type="body" sz="quarter" idx="12" hasCustomPrompt="1"/>
          </p:nvPr>
        </p:nvSpPr>
        <p:spPr>
          <a:xfrm>
            <a:off x="467543" y="4163563"/>
            <a:ext cx="8208914" cy="453183"/>
          </a:xfrm>
          <a:prstGeom prst="rect">
            <a:avLst/>
          </a:prstGeom>
          <a:solidFill>
            <a:schemeClr val="bg2"/>
          </a:solidFill>
          <a:ln>
            <a:noFill/>
          </a:ln>
          <a:effectLst/>
        </p:spPr>
        <p:txBody>
          <a:bodyPr wrap="square" lIns="0" tIns="72000" rIns="0" bIns="72000" anchor="b" anchorCtr="0">
            <a:spAutoFit/>
          </a:bodyPr>
          <a:lstStyle>
            <a:lvl1pPr marL="271463" marR="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sz="2000" b="0">
                <a:solidFill>
                  <a:schemeClr val="bg1"/>
                </a:solidFill>
              </a:defRPr>
            </a:lvl1pPr>
          </a:lstStyle>
          <a:p>
            <a:pPr marL="271463" marR="0" lvl="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US" dirty="0" smtClean="0"/>
              <a:t>Click to edit conclusion/key message</a:t>
            </a:r>
          </a:p>
        </p:txBody>
      </p:sp>
    </p:spTree>
    <p:extLst>
      <p:ext uri="{BB962C8B-B14F-4D97-AF65-F5344CB8AC3E}">
        <p14:creationId xmlns:p14="http://schemas.microsoft.com/office/powerpoint/2010/main" val="3126942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71600" y="1006078"/>
            <a:ext cx="7706200" cy="3617900"/>
          </a:xfrm>
          <a:prstGeom prst="rect">
            <a:avLst/>
          </a:prstGeom>
        </p:spPr>
        <p:txBody>
          <a:bodyPr lIns="0" tIns="0" rIns="0" bIns="0" anchor="ctr" anchorCtr="0">
            <a:normAutofit/>
          </a:bodyPr>
          <a:lstStyle>
            <a:lvl1pPr marL="0" indent="0">
              <a:spcBef>
                <a:spcPts val="2400"/>
              </a:spcBef>
              <a:buFont typeface="+mj-lt"/>
              <a:buNone/>
              <a:defRPr sz="2000" b="1">
                <a:solidFill>
                  <a:schemeClr val="bg2"/>
                </a:solidFill>
              </a:defRPr>
            </a:lvl1pPr>
          </a:lstStyle>
          <a:p>
            <a:pPr lvl="0"/>
            <a:r>
              <a:rPr lang="en-US" dirty="0" smtClean="0"/>
              <a:t>Click here to insert topic 1</a:t>
            </a:r>
            <a:endParaRPr lang="en-US" dirty="0"/>
          </a:p>
        </p:txBody>
      </p:sp>
      <p:sp>
        <p:nvSpPr>
          <p:cNvPr id="2" name="Titre 1"/>
          <p:cNvSpPr>
            <a:spLocks noGrp="1"/>
          </p:cNvSpPr>
          <p:nvPr>
            <p:ph type="title" hasCustomPrompt="1"/>
          </p:nvPr>
        </p:nvSpPr>
        <p:spPr/>
        <p:txBody>
          <a:bodyPr/>
          <a:lstStyle>
            <a:lvl1pPr>
              <a:defRPr/>
            </a:lvl1pPr>
          </a:lstStyle>
          <a:p>
            <a:r>
              <a:rPr lang="fr-FR" dirty="0" smtClean="0"/>
              <a:t>Agenda</a:t>
            </a:r>
            <a:endParaRPr lang="fr-FR" dirty="0"/>
          </a:p>
        </p:txBody>
      </p:sp>
    </p:spTree>
    <p:extLst>
      <p:ext uri="{BB962C8B-B14F-4D97-AF65-F5344CB8AC3E}">
        <p14:creationId xmlns:p14="http://schemas.microsoft.com/office/powerpoint/2010/main" val="40848885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4" name="Espace réservé pour une image  3"/>
          <p:cNvSpPr>
            <a:spLocks noGrp="1"/>
          </p:cNvSpPr>
          <p:nvPr>
            <p:ph type="pic" sz="quarter" idx="11" hasCustomPrompt="1"/>
          </p:nvPr>
        </p:nvSpPr>
        <p:spPr>
          <a:xfrm>
            <a:off x="468314" y="1006078"/>
            <a:ext cx="8207375" cy="3618309"/>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271463" indent="-271463">
              <a:buNone/>
              <a:defRPr lang="fr-FR" dirty="0"/>
            </a:lvl1pPr>
          </a:lstStyle>
          <a:p>
            <a:pPr marL="0" lvl="0" indent="0"/>
            <a:r>
              <a:rPr lang="en-US" dirty="0" smtClean="0"/>
              <a:t>Click icon to add a picture</a:t>
            </a:r>
          </a:p>
        </p:txBody>
      </p:sp>
      <p:sp>
        <p:nvSpPr>
          <p:cNvPr id="2" name="Titre 1"/>
          <p:cNvSpPr>
            <a:spLocks noGrp="1"/>
          </p:cNvSpPr>
          <p:nvPr>
            <p:ph type="title" hasCustomPrompt="1"/>
          </p:nvPr>
        </p:nvSpPr>
        <p:spPr/>
        <p:txBody>
          <a:bodyPr/>
          <a:lstStyle>
            <a:lvl1pPr>
              <a:defRPr sz="2400">
                <a:solidFill>
                  <a:schemeClr val="accent1"/>
                </a:solidFill>
              </a:defRPr>
            </a:lvl1pPr>
          </a:lstStyle>
          <a:p>
            <a:r>
              <a:rPr lang="fr-FR" dirty="0" smtClean="0"/>
              <a:t>Click to </a:t>
            </a:r>
            <a:r>
              <a:rPr lang="fr-FR" dirty="0" err="1" smtClean="0"/>
              <a:t>add</a:t>
            </a:r>
            <a:r>
              <a:rPr lang="fr-FR" dirty="0" smtClean="0"/>
              <a:t> </a:t>
            </a:r>
            <a:r>
              <a:rPr lang="fr-FR" dirty="0" err="1" smtClean="0"/>
              <a:t>title</a:t>
            </a:r>
            <a:endParaRPr lang="fr-FR" dirty="0"/>
          </a:p>
        </p:txBody>
      </p:sp>
    </p:spTree>
    <p:extLst>
      <p:ext uri="{BB962C8B-B14F-4D97-AF65-F5344CB8AC3E}">
        <p14:creationId xmlns:p14="http://schemas.microsoft.com/office/powerpoint/2010/main" val="234774832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Rectangle 2"/>
          <p:cNvSpPr/>
          <p:nvPr userDrawn="1"/>
        </p:nvSpPr>
        <p:spPr bwMode="white">
          <a:xfrm>
            <a:off x="0" y="633864"/>
            <a:ext cx="9144000" cy="257369"/>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fr-FR" sz="1200" b="1" dirty="0">
              <a:solidFill>
                <a:srgbClr val="FFFFFF"/>
              </a:solidFill>
            </a:endParaRPr>
          </a:p>
        </p:txBody>
      </p:sp>
      <p:sp>
        <p:nvSpPr>
          <p:cNvPr id="4" name="Espace réservé pour une image  3"/>
          <p:cNvSpPr>
            <a:spLocks noGrp="1"/>
          </p:cNvSpPr>
          <p:nvPr>
            <p:ph type="pic" sz="quarter" idx="11" hasCustomPrompt="1"/>
          </p:nvPr>
        </p:nvSpPr>
        <p:spPr>
          <a:xfrm>
            <a:off x="468314" y="357504"/>
            <a:ext cx="8207375" cy="4266884"/>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186529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 2 conten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10" name="Espace réservé du contenu 7"/>
          <p:cNvSpPr>
            <a:spLocks noGrp="1"/>
          </p:cNvSpPr>
          <p:nvPr>
            <p:ph sz="quarter" idx="11" hasCustomPrompt="1"/>
          </p:nvPr>
        </p:nvSpPr>
        <p:spPr>
          <a:xfrm>
            <a:off x="4644008"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33582013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content/1 graph">
    <p:spTree>
      <p:nvGrpSpPr>
        <p:cNvPr id="1" name=""/>
        <p:cNvGrpSpPr/>
        <p:nvPr/>
      </p:nvGrpSpPr>
      <p:grpSpPr>
        <a:xfrm>
          <a:off x="0" y="0"/>
          <a:ext cx="0" cy="0"/>
          <a:chOff x="0" y="0"/>
          <a:chExt cx="0" cy="0"/>
        </a:xfrm>
      </p:grpSpPr>
      <p:sp>
        <p:nvSpPr>
          <p:cNvPr id="3" name="Espace réservé du graphique 2"/>
          <p:cNvSpPr>
            <a:spLocks noGrp="1"/>
          </p:cNvSpPr>
          <p:nvPr>
            <p:ph type="chart" sz="quarter" idx="12" hasCustomPrompt="1"/>
          </p:nvPr>
        </p:nvSpPr>
        <p:spPr>
          <a:xfrm>
            <a:off x="4644008" y="1005576"/>
            <a:ext cx="4032000" cy="3618000"/>
          </a:xfrm>
        </p:spPr>
        <p:txBody>
          <a:bodyPr/>
          <a:lstStyle>
            <a:lvl1pPr marL="0" indent="0">
              <a:buFont typeface="Arial" panose="020B0604020202020204" pitchFamily="34" charset="0"/>
              <a:buNone/>
              <a:defRPr/>
            </a:lvl1pPr>
          </a:lstStyle>
          <a:p>
            <a:r>
              <a:rPr lang="en-US" dirty="0" smtClean="0"/>
              <a:t>Click icon to add a graph</a:t>
            </a:r>
            <a:endParaRPr lang="en-US" dirty="0"/>
          </a:p>
        </p:txBody>
      </p:sp>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344144538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ents / conclusion">
    <p:spTree>
      <p:nvGrpSpPr>
        <p:cNvPr id="1" name=""/>
        <p:cNvGrpSpPr/>
        <p:nvPr/>
      </p:nvGrpSpPr>
      <p:grpSpPr>
        <a:xfrm>
          <a:off x="0" y="0"/>
          <a:ext cx="0" cy="0"/>
          <a:chOff x="0" y="0"/>
          <a:chExt cx="0" cy="0"/>
        </a:xfrm>
      </p:grpSpPr>
      <p:sp>
        <p:nvSpPr>
          <p:cNvPr id="6" name="Ellipse 5"/>
          <p:cNvSpPr/>
          <p:nvPr userDrawn="1"/>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rgbClr val="6B1B7E"/>
              </a:buClr>
            </a:pPr>
            <a:endParaRPr lang="en-US" sz="1600" b="1" kern="0" dirty="0">
              <a:solidFill>
                <a:srgbClr val="034694"/>
              </a:solidFill>
            </a:endParaRPr>
          </a:p>
        </p:txBody>
      </p:sp>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186354"/>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10" name="Espace réservé du contenu 7"/>
          <p:cNvSpPr>
            <a:spLocks noGrp="1"/>
          </p:cNvSpPr>
          <p:nvPr>
            <p:ph sz="quarter" idx="11" hasCustomPrompt="1"/>
          </p:nvPr>
        </p:nvSpPr>
        <p:spPr>
          <a:xfrm>
            <a:off x="4644008" y="1005576"/>
            <a:ext cx="4032448" cy="3186354"/>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8" name="Text Placeholder 12"/>
          <p:cNvSpPr>
            <a:spLocks noGrp="1"/>
          </p:cNvSpPr>
          <p:nvPr>
            <p:ph type="body" sz="quarter" idx="14" hasCustomPrompt="1"/>
          </p:nvPr>
        </p:nvSpPr>
        <p:spPr>
          <a:xfrm>
            <a:off x="467543" y="4163563"/>
            <a:ext cx="8208914" cy="453183"/>
          </a:xfrm>
          <a:prstGeom prst="rect">
            <a:avLst/>
          </a:prstGeom>
          <a:solidFill>
            <a:schemeClr val="bg2"/>
          </a:solidFill>
          <a:ln>
            <a:noFill/>
          </a:ln>
          <a:effectLst/>
        </p:spPr>
        <p:txBody>
          <a:bodyPr wrap="square" lIns="0" tIns="72000" rIns="0" bIns="72000" anchor="b" anchorCtr="0">
            <a:spAutoFit/>
          </a:bodyPr>
          <a:lstStyle>
            <a:lvl1pPr marL="271463" marR="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sz="2000">
                <a:solidFill>
                  <a:schemeClr val="bg1"/>
                </a:solidFill>
              </a:defRPr>
            </a:lvl1pPr>
          </a:lstStyle>
          <a:p>
            <a:pPr marL="271463" marR="0" lvl="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US" dirty="0" smtClean="0"/>
              <a:t>Click to edit conclusion/key message</a:t>
            </a:r>
          </a:p>
        </p:txBody>
      </p:sp>
    </p:spTree>
    <p:extLst>
      <p:ext uri="{BB962C8B-B14F-4D97-AF65-F5344CB8AC3E}">
        <p14:creationId xmlns:p14="http://schemas.microsoft.com/office/powerpoint/2010/main" val="32278799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content / 1 image">
    <p:spTree>
      <p:nvGrpSpPr>
        <p:cNvPr id="1" name=""/>
        <p:cNvGrpSpPr/>
        <p:nvPr/>
      </p:nvGrpSpPr>
      <p:grpSpPr>
        <a:xfrm>
          <a:off x="0" y="0"/>
          <a:ext cx="0" cy="0"/>
          <a:chOff x="0" y="0"/>
          <a:chExt cx="0" cy="0"/>
        </a:xfrm>
      </p:grpSpPr>
      <p:sp>
        <p:nvSpPr>
          <p:cNvPr id="5" name="Espace réservé pour une image  4"/>
          <p:cNvSpPr>
            <a:spLocks noGrp="1"/>
          </p:cNvSpPr>
          <p:nvPr>
            <p:ph type="pic" sz="quarter" idx="12" hasCustomPrompt="1"/>
          </p:nvPr>
        </p:nvSpPr>
        <p:spPr>
          <a:xfrm>
            <a:off x="4644008" y="1005576"/>
            <a:ext cx="4032448" cy="361840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191974093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8" name="Espace réservé pour une image  4"/>
          <p:cNvSpPr>
            <a:spLocks noGrp="1"/>
          </p:cNvSpPr>
          <p:nvPr>
            <p:ph type="pic" sz="quarter" idx="13" hasCustomPrompt="1"/>
          </p:nvPr>
        </p:nvSpPr>
        <p:spPr>
          <a:xfrm>
            <a:off x="467544" y="1005576"/>
            <a:ext cx="4032448" cy="361840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6" name="Espace réservé pour une image  4"/>
          <p:cNvSpPr>
            <a:spLocks noGrp="1"/>
          </p:cNvSpPr>
          <p:nvPr>
            <p:ph type="pic" sz="quarter" idx="14" hasCustomPrompt="1"/>
          </p:nvPr>
        </p:nvSpPr>
        <p:spPr>
          <a:xfrm>
            <a:off x="4644008" y="1005576"/>
            <a:ext cx="4032448" cy="361840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218157831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content / 2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6" name="Espace réservé pour une image  4"/>
          <p:cNvSpPr>
            <a:spLocks noGrp="1"/>
          </p:cNvSpPr>
          <p:nvPr>
            <p:ph type="pic" sz="quarter" idx="12" hasCustomPrompt="1"/>
          </p:nvPr>
        </p:nvSpPr>
        <p:spPr>
          <a:xfrm>
            <a:off x="4644008"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1"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9" name="Espace réservé pour une image  4"/>
          <p:cNvSpPr>
            <a:spLocks noGrp="1"/>
          </p:cNvSpPr>
          <p:nvPr>
            <p:ph type="pic" sz="quarter" idx="17" hasCustomPrompt="1"/>
          </p:nvPr>
        </p:nvSpPr>
        <p:spPr>
          <a:xfrm>
            <a:off x="4644008"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256533254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subtitle / 2 images / conclusion">
    <p:spTree>
      <p:nvGrpSpPr>
        <p:cNvPr id="1" name=""/>
        <p:cNvGrpSpPr/>
        <p:nvPr/>
      </p:nvGrpSpPr>
      <p:grpSpPr>
        <a:xfrm>
          <a:off x="0" y="0"/>
          <a:ext cx="0" cy="0"/>
          <a:chOff x="0" y="0"/>
          <a:chExt cx="0" cy="0"/>
        </a:xfrm>
      </p:grpSpPr>
      <p:sp>
        <p:nvSpPr>
          <p:cNvPr id="7" name="Ellipse 6"/>
          <p:cNvSpPr/>
          <p:nvPr userDrawn="1"/>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rgbClr val="6B1B7E"/>
              </a:buClr>
            </a:pPr>
            <a:endParaRPr lang="en-US" sz="1600" b="1" kern="0" dirty="0">
              <a:solidFill>
                <a:srgbClr val="034694"/>
              </a:solidFill>
            </a:endParaRPr>
          </a:p>
        </p:txBody>
      </p:sp>
      <p:sp>
        <p:nvSpPr>
          <p:cNvPr id="6" name="Title 1"/>
          <p:cNvSpPr>
            <a:spLocks noGrp="1"/>
          </p:cNvSpPr>
          <p:nvPr>
            <p:ph type="title" hasCustomPrompt="1"/>
          </p:nvPr>
        </p:nvSpPr>
        <p:spPr>
          <a:xfrm>
            <a:off x="466200" y="0"/>
            <a:ext cx="8210550" cy="735806"/>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solidFill>
                  <a:schemeClr val="accent1"/>
                </a:solidFill>
              </a:defRPr>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8" name="Text Placeholder 12"/>
          <p:cNvSpPr>
            <a:spLocks noGrp="1"/>
          </p:cNvSpPr>
          <p:nvPr>
            <p:ph type="body" sz="quarter" idx="11" hasCustomPrompt="1"/>
          </p:nvPr>
        </p:nvSpPr>
        <p:spPr>
          <a:xfrm>
            <a:off x="467543" y="4163563"/>
            <a:ext cx="8208914" cy="453183"/>
          </a:xfrm>
          <a:prstGeom prst="rect">
            <a:avLst/>
          </a:prstGeom>
          <a:solidFill>
            <a:schemeClr val="bg2"/>
          </a:solidFill>
          <a:ln>
            <a:noFill/>
          </a:ln>
          <a:effectLst/>
        </p:spPr>
        <p:txBody>
          <a:bodyPr wrap="square" lIns="0" tIns="72000" rIns="0" bIns="72000" anchor="b" anchorCtr="0">
            <a:spAutoFit/>
          </a:bodyPr>
          <a:lstStyle>
            <a:lvl1pPr marL="271463" marR="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sz="2000">
                <a:solidFill>
                  <a:schemeClr val="bg1"/>
                </a:solidFill>
              </a:defRPr>
            </a:lvl1pPr>
          </a:lstStyle>
          <a:p>
            <a:pPr marL="271463" marR="0" lvl="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US" dirty="0" smtClean="0"/>
              <a:t>Click to edit conclusion/key message</a:t>
            </a:r>
          </a:p>
        </p:txBody>
      </p:sp>
      <p:sp>
        <p:nvSpPr>
          <p:cNvPr id="11" name="Espace réservé du contenu 7"/>
          <p:cNvSpPr>
            <a:spLocks noGrp="1"/>
          </p:cNvSpPr>
          <p:nvPr>
            <p:ph sz="quarter" idx="13" hasCustomPrompt="1"/>
          </p:nvPr>
        </p:nvSpPr>
        <p:spPr>
          <a:xfrm>
            <a:off x="467544" y="1005576"/>
            <a:ext cx="4032448" cy="3186354"/>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9" name="Espace réservé pour une image  4"/>
          <p:cNvSpPr>
            <a:spLocks noGrp="1"/>
          </p:cNvSpPr>
          <p:nvPr>
            <p:ph type="pic" sz="quarter" idx="17" hasCustomPrompt="1"/>
          </p:nvPr>
        </p:nvSpPr>
        <p:spPr>
          <a:xfrm>
            <a:off x="4644008" y="1005576"/>
            <a:ext cx="4032448" cy="1512168"/>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0" name="Espace réservé pour une image  4"/>
          <p:cNvSpPr>
            <a:spLocks noGrp="1"/>
          </p:cNvSpPr>
          <p:nvPr>
            <p:ph type="pic" sz="quarter" idx="18" hasCustomPrompt="1"/>
          </p:nvPr>
        </p:nvSpPr>
        <p:spPr>
          <a:xfrm>
            <a:off x="4644008" y="2679762"/>
            <a:ext cx="4032448" cy="1512168"/>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21582841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content / 3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11" name="Espace réservé du contenu 7"/>
          <p:cNvSpPr>
            <a:spLocks noGrp="1"/>
          </p:cNvSpPr>
          <p:nvPr>
            <p:ph sz="quarter" idx="10" hasCustomPrompt="1"/>
          </p:nvPr>
        </p:nvSpPr>
        <p:spPr>
          <a:xfrm>
            <a:off x="467544" y="1005576"/>
            <a:ext cx="4032448" cy="1728191"/>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13" name="Espace réservé pour une image  4"/>
          <p:cNvSpPr>
            <a:spLocks noGrp="1"/>
          </p:cNvSpPr>
          <p:nvPr>
            <p:ph type="pic" sz="quarter" idx="12" hasCustomPrompt="1"/>
          </p:nvPr>
        </p:nvSpPr>
        <p:spPr>
          <a:xfrm>
            <a:off x="4644008"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4" name="Espace réservé pour une image  4"/>
          <p:cNvSpPr>
            <a:spLocks noGrp="1"/>
          </p:cNvSpPr>
          <p:nvPr>
            <p:ph type="pic" sz="quarter" idx="18" hasCustomPrompt="1"/>
          </p:nvPr>
        </p:nvSpPr>
        <p:spPr>
          <a:xfrm>
            <a:off x="4644008"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5" name="Espace réservé pour une image  4"/>
          <p:cNvSpPr>
            <a:spLocks noGrp="1"/>
          </p:cNvSpPr>
          <p:nvPr>
            <p:ph type="pic" sz="quarter" idx="19" hasCustomPrompt="1"/>
          </p:nvPr>
        </p:nvSpPr>
        <p:spPr>
          <a:xfrm>
            <a:off x="467544"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17966912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400">
                <a:solidFill>
                  <a:schemeClr val="accent1"/>
                </a:solidFill>
              </a:defRPr>
            </a:lvl1pPr>
          </a:lstStyle>
          <a:p>
            <a:r>
              <a:rPr lang="fr-FR" dirty="0" smtClean="0"/>
              <a:t>Click to </a:t>
            </a:r>
            <a:r>
              <a:rPr lang="fr-FR" dirty="0" err="1" smtClean="0"/>
              <a:t>add</a:t>
            </a:r>
            <a:r>
              <a:rPr lang="fr-FR" dirty="0" smtClean="0"/>
              <a:t> </a:t>
            </a:r>
            <a:r>
              <a:rPr lang="fr-FR" dirty="0" err="1" smtClean="0"/>
              <a:t>title</a:t>
            </a:r>
            <a:endParaRPr lang="fr-FR" dirty="0"/>
          </a:p>
        </p:txBody>
      </p:sp>
      <p:sp>
        <p:nvSpPr>
          <p:cNvPr id="6" name="Espace réservé du contenu 3"/>
          <p:cNvSpPr>
            <a:spLocks noGrp="1"/>
          </p:cNvSpPr>
          <p:nvPr>
            <p:ph sz="quarter" idx="10" hasCustomPrompt="1"/>
          </p:nvPr>
        </p:nvSpPr>
        <p:spPr>
          <a:xfrm>
            <a:off x="467544" y="1005576"/>
            <a:ext cx="8208912" cy="3618402"/>
          </a:xfrm>
          <a:prstGeom prst="rect">
            <a:avLst/>
          </a:prstGeom>
        </p:spPr>
        <p:txBody>
          <a:bodyPr vert="horz" lIns="0" tIns="0" rIns="0" bIns="0" rtlCol="0">
            <a:normAutofit/>
          </a:bodyPr>
          <a:lstStyle>
            <a:lvl1pPr>
              <a:defRPr lang="fr-FR" dirty="0" smtClean="0"/>
            </a:lvl1pPr>
            <a:lvl2pPr>
              <a:buSzPct val="100000"/>
              <a:defRPr lang="fr-FR" dirty="0" smtClean="0"/>
            </a:lvl2pPr>
            <a:lvl3pPr marL="625475" indent="-180975">
              <a:buFont typeface="Arial" panose="020B0604020202020204" pitchFamily="34" charset="0"/>
              <a:buChar char="-"/>
              <a:defRPr lang="fr-FR" dirty="0" smtClean="0"/>
            </a:lvl3pPr>
            <a:lvl4pPr>
              <a:defRPr lang="fr-FR" dirty="0" smtClean="0"/>
            </a:lvl4pPr>
            <a:lvl5pPr>
              <a:defRPr lang="fr-FR" dirty="0"/>
            </a:lvl5pPr>
          </a:lstStyle>
          <a:p>
            <a:pPr lvl="0"/>
            <a:r>
              <a:rPr lang="en-US" dirty="0" smtClean="0"/>
              <a:t>Click to add text – Level 1</a:t>
            </a:r>
          </a:p>
          <a:p>
            <a:pPr lvl="1">
              <a:buSzPct val="100000"/>
            </a:pPr>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7589749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11" name="Espace réservé pour une image  4"/>
          <p:cNvSpPr>
            <a:spLocks noGrp="1"/>
          </p:cNvSpPr>
          <p:nvPr>
            <p:ph type="pic" sz="quarter" idx="12" hasCustomPrompt="1"/>
          </p:nvPr>
        </p:nvSpPr>
        <p:spPr>
          <a:xfrm>
            <a:off x="4644008"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2" name="Espace réservé pour une image  4"/>
          <p:cNvSpPr>
            <a:spLocks noGrp="1"/>
          </p:cNvSpPr>
          <p:nvPr>
            <p:ph type="pic" sz="quarter" idx="18" hasCustomPrompt="1"/>
          </p:nvPr>
        </p:nvSpPr>
        <p:spPr>
          <a:xfrm>
            <a:off x="4644008"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3" name="Espace réservé pour une image  4"/>
          <p:cNvSpPr>
            <a:spLocks noGrp="1"/>
          </p:cNvSpPr>
          <p:nvPr>
            <p:ph type="pic" sz="quarter" idx="19" hasCustomPrompt="1"/>
          </p:nvPr>
        </p:nvSpPr>
        <p:spPr>
          <a:xfrm>
            <a:off x="467544"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4" name="Espace réservé pour une image  4"/>
          <p:cNvSpPr>
            <a:spLocks noGrp="1"/>
          </p:cNvSpPr>
          <p:nvPr>
            <p:ph type="pic" sz="quarter" idx="20" hasCustomPrompt="1"/>
          </p:nvPr>
        </p:nvSpPr>
        <p:spPr>
          <a:xfrm>
            <a:off x="467544"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33169961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solidFill>
                  <a:schemeClr val="accent1"/>
                </a:solidFill>
              </a:defRPr>
            </a:lvl1pPr>
          </a:lstStyle>
          <a:p>
            <a:pPr lvl="0"/>
            <a:r>
              <a:rPr lang="fr-FR" dirty="0" smtClean="0"/>
              <a:t>Click to </a:t>
            </a:r>
            <a:r>
              <a:rPr lang="fr-FR" dirty="0" err="1" smtClean="0"/>
              <a:t>add</a:t>
            </a:r>
            <a:r>
              <a:rPr lang="fr-FR" dirty="0" smtClean="0"/>
              <a:t> </a:t>
            </a:r>
            <a:r>
              <a:rPr lang="fr-FR" dirty="0" err="1" smtClean="0"/>
              <a:t>title</a:t>
            </a:r>
            <a:endParaRPr lang="en-US" dirty="0"/>
          </a:p>
        </p:txBody>
      </p:sp>
    </p:spTree>
    <p:extLst>
      <p:ext uri="{BB962C8B-B14F-4D97-AF65-F5344CB8AC3E}">
        <p14:creationId xmlns:p14="http://schemas.microsoft.com/office/powerpoint/2010/main" val="164894815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80011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Image Title slide">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264819"/>
          </a:xfrm>
          <a:prstGeom prst="rect">
            <a:avLst/>
          </a:prstGeom>
          <a:noFill/>
          <a:ln>
            <a:noFill/>
          </a:ln>
        </p:spPr>
      </p:pic>
      <p:pic>
        <p:nvPicPr>
          <p:cNvPr id="10" name="Image 6" descr="ALST-MASK-PPT_GRP-201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43438" b="26748"/>
          <a:stretch/>
        </p:blipFill>
        <p:spPr bwMode="auto">
          <a:xfrm>
            <a:off x="3474" y="3097377"/>
            <a:ext cx="9144000" cy="122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userDrawn="1"/>
        </p:nvSpPr>
        <p:spPr>
          <a:xfrm>
            <a:off x="4297328" y="3992697"/>
            <a:ext cx="1915973" cy="369332"/>
          </a:xfrm>
          <a:prstGeom prst="rect">
            <a:avLst/>
          </a:prstGeom>
          <a:noFill/>
        </p:spPr>
        <p:txBody>
          <a:bodyPr wrap="none" rtlCol="0">
            <a:spAutoFit/>
          </a:bodyPr>
          <a:lstStyle/>
          <a:p>
            <a:pPr algn="r"/>
            <a:r>
              <a:rPr lang="fr-FR" sz="1800" dirty="0" smtClean="0">
                <a:solidFill>
                  <a:srgbClr val="034694">
                    <a:lumMod val="75000"/>
                  </a:srgbClr>
                </a:solidFill>
                <a:latin typeface="Arial" pitchFamily="34" charset="0"/>
                <a:cs typeface="Arial" pitchFamily="34" charset="0"/>
              </a:rPr>
              <a:t>www.alstom.com</a:t>
            </a: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69197" y="4420378"/>
            <a:ext cx="1707967" cy="52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27808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3" name="Text Placeholder 12"/>
          <p:cNvSpPr>
            <a:spLocks noGrp="1"/>
          </p:cNvSpPr>
          <p:nvPr>
            <p:ph type="body" sz="quarter" idx="10" hasCustomPrompt="1"/>
          </p:nvPr>
        </p:nvSpPr>
        <p:spPr>
          <a:xfrm>
            <a:off x="466200" y="4416300"/>
            <a:ext cx="8211600" cy="27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dirty="0" smtClean="0"/>
              <a:t>Click to edit message</a:t>
            </a:r>
            <a:endParaRPr lang="en-GB" dirty="0"/>
          </a:p>
        </p:txBody>
      </p:sp>
      <p:sp>
        <p:nvSpPr>
          <p:cNvPr id="17" name="Content Placeholder 16"/>
          <p:cNvSpPr>
            <a:spLocks noGrp="1"/>
          </p:cNvSpPr>
          <p:nvPr>
            <p:ph sz="quarter" idx="12" hasCustomPrompt="1"/>
          </p:nvPr>
        </p:nvSpPr>
        <p:spPr>
          <a:xfrm>
            <a:off x="466200" y="1271588"/>
            <a:ext cx="8211600" cy="3071812"/>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dirty="0" smtClean="0"/>
              <a:t>Click to add text</a:t>
            </a:r>
          </a:p>
          <a:p>
            <a:pPr lvl="1"/>
            <a:r>
              <a:rPr lang="en-US" dirty="0" smtClean="0"/>
              <a:t>Second l</a:t>
            </a:r>
            <a:r>
              <a:rPr lang="de-CH" dirty="0" smtClean="0"/>
              <a:t>evel</a:t>
            </a:r>
          </a:p>
          <a:p>
            <a:pPr lvl="2"/>
            <a:r>
              <a:rPr lang="de-CH" dirty="0" smtClean="0"/>
              <a:t>Third level</a:t>
            </a:r>
          </a:p>
          <a:p>
            <a:pPr lvl="3"/>
            <a:r>
              <a:rPr lang="de-CH" dirty="0" smtClean="0"/>
              <a:t>Fourth level</a:t>
            </a:r>
          </a:p>
          <a:p>
            <a:pPr lvl="4"/>
            <a:r>
              <a:rPr lang="de-CH" dirty="0" smtClean="0"/>
              <a:t>Fifth level</a:t>
            </a:r>
            <a:endParaRPr lang="en-GB" dirty="0" smtClean="0"/>
          </a:p>
          <a:p>
            <a:pPr lvl="4"/>
            <a:endParaRPr lang="en-US" dirty="0" smtClean="0"/>
          </a:p>
        </p:txBody>
      </p:sp>
      <p:sp>
        <p:nvSpPr>
          <p:cNvPr id="6" name="Text Placeholder 4"/>
          <p:cNvSpPr>
            <a:spLocks noGrp="1"/>
          </p:cNvSpPr>
          <p:nvPr>
            <p:ph type="body" sz="quarter" idx="13" hasCustomPrompt="1"/>
          </p:nvPr>
        </p:nvSpPr>
        <p:spPr>
          <a:xfrm>
            <a:off x="466200" y="901400"/>
            <a:ext cx="8211600" cy="292894"/>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Tree>
    <p:extLst>
      <p:ext uri="{BB962C8B-B14F-4D97-AF65-F5344CB8AC3E}">
        <p14:creationId xmlns:p14="http://schemas.microsoft.com/office/powerpoint/2010/main" val="871338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6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smtClean="0"/>
              <a:t>Click to add title</a:t>
            </a:r>
            <a:endParaRPr lang="en-US" dirty="0"/>
          </a:p>
        </p:txBody>
      </p:sp>
      <p:sp>
        <p:nvSpPr>
          <p:cNvPr id="5" name="Text Placeholder 4"/>
          <p:cNvSpPr>
            <a:spLocks noGrp="1"/>
          </p:cNvSpPr>
          <p:nvPr>
            <p:ph type="body" sz="quarter" idx="10" hasCustomPrompt="1"/>
          </p:nvPr>
        </p:nvSpPr>
        <p:spPr>
          <a:xfrm>
            <a:off x="466200" y="939501"/>
            <a:ext cx="8211600" cy="292894"/>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
        <p:nvSpPr>
          <p:cNvPr id="7" name="Text Placeholder 6"/>
          <p:cNvSpPr>
            <a:spLocks noGrp="1"/>
          </p:cNvSpPr>
          <p:nvPr>
            <p:ph type="body" sz="quarter" idx="11" hasCustomPrompt="1"/>
          </p:nvPr>
        </p:nvSpPr>
        <p:spPr>
          <a:xfrm>
            <a:off x="466200" y="1271587"/>
            <a:ext cx="8211600" cy="3414713"/>
          </a:xfrm>
          <a:prstGeom prst="rect">
            <a:avLst/>
          </a:prstGeom>
        </p:spPr>
        <p:txBody>
          <a:bodyPr/>
          <a:lstStyle>
            <a:lvl1pPr>
              <a:defRPr>
                <a:latin typeface="+mn-lt"/>
              </a:defRPr>
            </a:lvl1pPr>
            <a:lvl2pPr>
              <a:defRPr>
                <a:latin typeface="+mn-lt"/>
              </a:defRPr>
            </a:lvl2pPr>
            <a:lvl3pPr>
              <a:defRPr>
                <a:latin typeface="+mn-lt"/>
              </a:defRPr>
            </a:lvl3pPr>
            <a:lvl4pPr>
              <a:defRPr baseline="0">
                <a:latin typeface="+mn-lt"/>
              </a:defRPr>
            </a:lvl4pPr>
            <a:lvl5pPr>
              <a:defRPr>
                <a:latin typeface="+mn-lt"/>
              </a:defRPr>
            </a:lvl5p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33258040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Contents &amp; 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smtClean="0"/>
              <a:t>Modifiez le style du titre</a:t>
            </a:r>
            <a:endParaRPr lang="fr-FR"/>
          </a:p>
        </p:txBody>
      </p:sp>
      <p:sp>
        <p:nvSpPr>
          <p:cNvPr id="6" name="Espace réservé du contenu 3"/>
          <p:cNvSpPr>
            <a:spLocks noGrp="1"/>
          </p:cNvSpPr>
          <p:nvPr>
            <p:ph sz="quarter" idx="10"/>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fr-FR" dirty="0" smtClean="0"/>
              <a:t>Modifiez les styles du texte du masque</a:t>
            </a:r>
          </a:p>
          <a:p>
            <a:pPr lvl="1">
              <a:buSzPct val="100000"/>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99022476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_Contents &amp; 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smtClean="0"/>
              <a:t>Modifiez le style du titre</a:t>
            </a:r>
            <a:endParaRPr lang="fr-FR"/>
          </a:p>
        </p:txBody>
      </p:sp>
      <p:sp>
        <p:nvSpPr>
          <p:cNvPr id="6" name="Espace réservé du contenu 3"/>
          <p:cNvSpPr>
            <a:spLocks noGrp="1"/>
          </p:cNvSpPr>
          <p:nvPr>
            <p:ph sz="quarter" idx="10"/>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fr-FR" dirty="0" smtClean="0"/>
              <a:t>Modifiez les styles du texte du masque</a:t>
            </a:r>
          </a:p>
          <a:p>
            <a:pPr lvl="1">
              <a:buSzPct val="100000"/>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71368634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Image title slide">
    <p:bg>
      <p:bgPr>
        <a:solidFill>
          <a:schemeClr val="bg1"/>
        </a:solidFill>
        <a:effectLst/>
      </p:bgPr>
    </p:bg>
    <p:spTree>
      <p:nvGrpSpPr>
        <p:cNvPr id="1" name=""/>
        <p:cNvGrpSpPr/>
        <p:nvPr/>
      </p:nvGrpSpPr>
      <p:grpSpPr>
        <a:xfrm>
          <a:off x="0" y="0"/>
          <a:ext cx="0" cy="0"/>
          <a:chOff x="0" y="0"/>
          <a:chExt cx="0" cy="0"/>
        </a:xfrm>
      </p:grpSpPr>
      <p:pic>
        <p:nvPicPr>
          <p:cNvPr id="14" name="Imag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3507581"/>
          </a:xfrm>
          <a:prstGeom prst="rect">
            <a:avLst/>
          </a:prstGeom>
          <a:noFill/>
          <a:ln>
            <a:noFill/>
          </a:ln>
        </p:spPr>
      </p:pic>
      <p:pic>
        <p:nvPicPr>
          <p:cNvPr id="15" name="Image 6" descr="ALST-MASK-PPT_GRP-201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43438" b="26748"/>
          <a:stretch/>
        </p:blipFill>
        <p:spPr bwMode="auto">
          <a:xfrm>
            <a:off x="0" y="2301721"/>
            <a:ext cx="9147474" cy="122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type="subTitle" idx="1" hasCustomPrompt="1"/>
          </p:nvPr>
        </p:nvSpPr>
        <p:spPr>
          <a:xfrm>
            <a:off x="352103" y="3750513"/>
            <a:ext cx="5730078" cy="279400"/>
          </a:xfrm>
          <a:prstGeom prst="rect">
            <a:avLst/>
          </a:prstGeom>
        </p:spPr>
        <p:txBody>
          <a:bodyPr lIns="0" rIns="0" anchor="b"/>
          <a:lstStyle>
            <a:lvl1pPr marL="0" indent="0" algn="r">
              <a:spcBef>
                <a:spcPct val="0"/>
              </a:spcBef>
              <a:buNone/>
              <a:defRPr sz="2000">
                <a:solidFill>
                  <a:schemeClr val="tx1"/>
                </a:solidFill>
                <a:latin typeface="Arial" panose="020B0604020202020204" pitchFamily="34" charset="0"/>
                <a:cs typeface="Arial" pitchFamily="34" charset="0"/>
              </a:defRPr>
            </a:lvl1pPr>
          </a:lstStyle>
          <a:p>
            <a:r>
              <a:rPr lang="en-US" noProof="0" dirty="0" smtClean="0"/>
              <a:t>Andreas KNITTER, SVP Europe</a:t>
            </a:r>
            <a:endParaRPr lang="en-US" noProof="0" dirty="0"/>
          </a:p>
        </p:txBody>
      </p:sp>
      <p:sp>
        <p:nvSpPr>
          <p:cNvPr id="7" name="Text Placeholder 7"/>
          <p:cNvSpPr>
            <a:spLocks noGrp="1"/>
          </p:cNvSpPr>
          <p:nvPr>
            <p:ph type="body" sz="quarter" idx="10" hasCustomPrompt="1"/>
          </p:nvPr>
        </p:nvSpPr>
        <p:spPr>
          <a:xfrm>
            <a:off x="352103" y="4081692"/>
            <a:ext cx="5730078" cy="272256"/>
          </a:xfrm>
          <a:prstGeom prst="rect">
            <a:avLst/>
          </a:prstGeom>
        </p:spPr>
        <p:txBody>
          <a:bodyPr lIns="0" rIns="0" anchor="b"/>
          <a:lstStyle>
            <a:lvl1pPr algn="r">
              <a:buNone/>
              <a:defRPr sz="1800" b="0">
                <a:latin typeface="Arial" panose="020B0604020202020204" pitchFamily="34" charset="0"/>
              </a:defRPr>
            </a:lvl1pPr>
          </a:lstStyle>
          <a:p>
            <a:pPr lvl="0"/>
            <a:r>
              <a:rPr lang="en-US" noProof="0" dirty="0" smtClean="0"/>
              <a:t>10/02/2016</a:t>
            </a:r>
            <a:endParaRPr lang="en-US" noProof="0" dirty="0"/>
          </a:p>
        </p:txBody>
      </p:sp>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69197" y="4420378"/>
            <a:ext cx="1707967" cy="52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Placeholder 8"/>
          <p:cNvSpPr>
            <a:spLocks noGrp="1"/>
          </p:cNvSpPr>
          <p:nvPr>
            <p:ph type="body" sz="quarter" idx="11" hasCustomPrompt="1"/>
          </p:nvPr>
        </p:nvSpPr>
        <p:spPr>
          <a:xfrm>
            <a:off x="352103" y="3143535"/>
            <a:ext cx="5730078" cy="616348"/>
          </a:xfrm>
          <a:prstGeom prst="rect">
            <a:avLst/>
          </a:prstGeom>
        </p:spPr>
        <p:txBody>
          <a:bodyPr lIns="0" rIns="0" anchor="b"/>
          <a:lstStyle>
            <a:lvl1pPr marL="271463" marR="0" indent="-271463" algn="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sz="2800">
                <a:solidFill>
                  <a:schemeClr val="accent1"/>
                </a:solidFill>
                <a:latin typeface="Arial" panose="020B0604020202020204" pitchFamily="34" charset="0"/>
              </a:defRPr>
            </a:lvl1pPr>
          </a:lstStyle>
          <a:p>
            <a:pPr marL="271463" marR="0" lvl="0" indent="-271463" algn="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de-DE" dirty="0" smtClean="0"/>
              <a:t>Hydrogen </a:t>
            </a:r>
            <a:r>
              <a:rPr lang="de-DE" dirty="0" err="1" smtClean="0"/>
              <a:t>as</a:t>
            </a:r>
            <a:r>
              <a:rPr lang="de-DE" dirty="0" smtClean="0"/>
              <a:t> a </a:t>
            </a:r>
            <a:r>
              <a:rPr lang="de-DE" dirty="0" err="1" smtClean="0"/>
              <a:t>key</a:t>
            </a:r>
            <a:r>
              <a:rPr lang="de-DE" dirty="0" smtClean="0"/>
              <a:t> </a:t>
            </a:r>
            <a:r>
              <a:rPr lang="de-DE" dirty="0" err="1" smtClean="0"/>
              <a:t>to</a:t>
            </a:r>
            <a:r>
              <a:rPr lang="de-DE" dirty="0" smtClean="0"/>
              <a:t> </a:t>
            </a:r>
            <a:r>
              <a:rPr lang="de-DE" dirty="0" err="1" smtClean="0"/>
              <a:t>emission-free</a:t>
            </a:r>
            <a:r>
              <a:rPr lang="de-DE" dirty="0" smtClean="0"/>
              <a:t> </a:t>
            </a:r>
            <a:r>
              <a:rPr lang="de-DE" dirty="0" err="1" smtClean="0"/>
              <a:t>rail</a:t>
            </a:r>
            <a:r>
              <a:rPr lang="de-DE" dirty="0" smtClean="0"/>
              <a:t> </a:t>
            </a:r>
            <a:r>
              <a:rPr lang="de-DE" dirty="0" err="1" smtClean="0"/>
              <a:t>transport</a:t>
            </a:r>
            <a:r>
              <a:rPr lang="de-DE" dirty="0" smtClean="0"/>
              <a:t>   </a:t>
            </a:r>
          </a:p>
        </p:txBody>
      </p:sp>
    </p:spTree>
    <p:extLst>
      <p:ext uri="{BB962C8B-B14F-4D97-AF65-F5344CB8AC3E}">
        <p14:creationId xmlns:p14="http://schemas.microsoft.com/office/powerpoint/2010/main" val="284744726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6200" y="1006078"/>
            <a:ext cx="8211600" cy="3617900"/>
          </a:xfrm>
          <a:prstGeom prst="rect">
            <a:avLst/>
          </a:prstGeom>
        </p:spPr>
        <p:txBody>
          <a:bodyPr lIns="0" tIns="0" rIns="0" bIns="0" anchor="ctr" anchorCtr="0">
            <a:normAutofit/>
          </a:bodyPr>
          <a:lstStyle>
            <a:lvl1pPr marL="361950" indent="-361950">
              <a:spcBef>
                <a:spcPts val="2400"/>
              </a:spcBef>
              <a:buClr>
                <a:schemeClr val="bg2"/>
              </a:buClr>
              <a:buFont typeface="+mj-lt"/>
              <a:buAutoNum type="arabicPeriod"/>
              <a:defRPr sz="2000" b="1">
                <a:solidFill>
                  <a:schemeClr val="bg2"/>
                </a:solidFill>
              </a:defRPr>
            </a:lvl1pPr>
          </a:lstStyle>
          <a:p>
            <a:pPr lvl="0"/>
            <a:r>
              <a:rPr lang="en-US" dirty="0" smtClean="0"/>
              <a:t>Click here to insert topic 1</a:t>
            </a:r>
            <a:endParaRPr lang="en-US" dirty="0"/>
          </a:p>
        </p:txBody>
      </p:sp>
      <p:sp>
        <p:nvSpPr>
          <p:cNvPr id="2" name="Titre 1"/>
          <p:cNvSpPr>
            <a:spLocks noGrp="1"/>
          </p:cNvSpPr>
          <p:nvPr>
            <p:ph type="title" hasCustomPrompt="1"/>
          </p:nvPr>
        </p:nvSpPr>
        <p:spPr/>
        <p:txBody>
          <a:bodyPr/>
          <a:lstStyle>
            <a:lvl1pPr>
              <a:defRPr/>
            </a:lvl1pPr>
          </a:lstStyle>
          <a:p>
            <a:r>
              <a:rPr lang="fr-FR" dirty="0" smtClean="0"/>
              <a:t>Agenda</a:t>
            </a:r>
            <a:endParaRPr lang="fr-FR" dirty="0"/>
          </a:p>
        </p:txBody>
      </p:sp>
    </p:spTree>
    <p:extLst>
      <p:ext uri="{BB962C8B-B14F-4D97-AF65-F5344CB8AC3E}">
        <p14:creationId xmlns:p14="http://schemas.microsoft.com/office/powerpoint/2010/main" val="22359518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amp; contents">
    <p:spTree>
      <p:nvGrpSpPr>
        <p:cNvPr id="1" name=""/>
        <p:cNvGrpSpPr/>
        <p:nvPr/>
      </p:nvGrpSpPr>
      <p:grpSpPr>
        <a:xfrm>
          <a:off x="0" y="0"/>
          <a:ext cx="0" cy="0"/>
          <a:chOff x="0" y="0"/>
          <a:chExt cx="0" cy="0"/>
        </a:xfrm>
      </p:grpSpPr>
      <p:sp>
        <p:nvSpPr>
          <p:cNvPr id="6" name="Espace réservé du contenu 3"/>
          <p:cNvSpPr>
            <a:spLocks noGrp="1"/>
          </p:cNvSpPr>
          <p:nvPr>
            <p:ph sz="quarter" idx="10" hasCustomPrompt="1"/>
          </p:nvPr>
        </p:nvSpPr>
        <p:spPr>
          <a:xfrm>
            <a:off x="467544" y="1383618"/>
            <a:ext cx="8208912" cy="3240360"/>
          </a:xfrm>
          <a:prstGeom prst="rect">
            <a:avLst/>
          </a:prstGeom>
        </p:spPr>
        <p:txBody>
          <a:bodyPr>
            <a:noAutofit/>
          </a:bodyPr>
          <a:lstStyle>
            <a:lvl2pPr marL="444500" indent="-173038">
              <a:buSzPct val="100000"/>
              <a:buFont typeface="Arial" panose="020B0604020202020204" pitchFamily="34" charset="0"/>
              <a:buChar char="•"/>
              <a:defRPr/>
            </a:lvl2pPr>
            <a:lvl3pPr marL="625475" indent="-180975">
              <a:buFont typeface="Arial" panose="020B0604020202020204" pitchFamily="34" charset="0"/>
              <a:buChar char="-"/>
              <a:defRPr/>
            </a:lvl3pPr>
            <a:lvl4pPr marL="715962" indent="0">
              <a:buNone/>
              <a:defRPr/>
            </a:lvl4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4" name="Text Placeholder 4"/>
          <p:cNvSpPr>
            <a:spLocks noGrp="1"/>
          </p:cNvSpPr>
          <p:nvPr>
            <p:ph type="body" sz="quarter" idx="11" hasCustomPrompt="1"/>
          </p:nvPr>
        </p:nvSpPr>
        <p:spPr>
          <a:xfrm>
            <a:off x="466200" y="1006079"/>
            <a:ext cx="8211600" cy="269081"/>
          </a:xfrm>
          <a:prstGeom prst="rect">
            <a:avLst/>
          </a:prstGeom>
        </p:spPr>
        <p:txBody>
          <a:bodyPr vert="horz" lIns="0" tIns="0" rIns="0" bIns="0" rtlCol="0" anchor="ctr">
            <a:noAutofit/>
          </a:bodyPr>
          <a:lstStyle>
            <a:lvl1pPr marL="271463" indent="-271463">
              <a:buNone/>
              <a:defRPr lang="en-GB" sz="2200" b="0" i="0" dirty="0">
                <a:solidFill>
                  <a:schemeClr val="bg2">
                    <a:lumMod val="75000"/>
                  </a:schemeClr>
                </a:solidFill>
              </a:defRPr>
            </a:lvl1pPr>
          </a:lstStyle>
          <a:p>
            <a:pPr marL="0" lvl="0" indent="0"/>
            <a:r>
              <a:rPr lang="en-GB" dirty="0" smtClean="0"/>
              <a:t>Click to add subtitle</a:t>
            </a:r>
          </a:p>
        </p:txBody>
      </p:sp>
      <p:sp>
        <p:nvSpPr>
          <p:cNvPr id="3" name="Titre 2"/>
          <p:cNvSpPr>
            <a:spLocks noGrp="1"/>
          </p:cNvSpPr>
          <p:nvPr>
            <p:ph type="title" hasCustomPrompt="1"/>
          </p:nvPr>
        </p:nvSpPr>
        <p:spPr/>
        <p:txBody>
          <a:bodyPr/>
          <a:lstStyle/>
          <a:p>
            <a:r>
              <a:rPr lang="fr-FR" dirty="0" smtClean="0"/>
              <a:t>Click to </a:t>
            </a:r>
            <a:r>
              <a:rPr lang="fr-FR" dirty="0" err="1" smtClean="0"/>
              <a:t>add</a:t>
            </a:r>
            <a:r>
              <a:rPr lang="fr-FR" dirty="0" smtClean="0"/>
              <a:t> </a:t>
            </a:r>
            <a:r>
              <a:rPr lang="fr-FR" dirty="0" err="1" smtClean="0"/>
              <a:t>title</a:t>
            </a:r>
            <a:endParaRPr lang="fr-FR" dirty="0"/>
          </a:p>
        </p:txBody>
      </p:sp>
    </p:spTree>
    <p:extLst>
      <p:ext uri="{BB962C8B-B14F-4D97-AF65-F5344CB8AC3E}">
        <p14:creationId xmlns:p14="http://schemas.microsoft.com/office/powerpoint/2010/main" val="191440801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71600" y="1006078"/>
            <a:ext cx="7706200" cy="3617900"/>
          </a:xfrm>
          <a:prstGeom prst="rect">
            <a:avLst/>
          </a:prstGeom>
        </p:spPr>
        <p:txBody>
          <a:bodyPr lIns="0" tIns="0" rIns="0" bIns="0" anchor="ctr" anchorCtr="0">
            <a:normAutofit/>
          </a:bodyPr>
          <a:lstStyle>
            <a:lvl1pPr marL="0" indent="0">
              <a:spcBef>
                <a:spcPts val="2400"/>
              </a:spcBef>
              <a:buFont typeface="+mj-lt"/>
              <a:buNone/>
              <a:defRPr sz="2000" b="1">
                <a:solidFill>
                  <a:schemeClr val="bg2"/>
                </a:solidFill>
              </a:defRPr>
            </a:lvl1pPr>
          </a:lstStyle>
          <a:p>
            <a:pPr lvl="0"/>
            <a:r>
              <a:rPr lang="en-US" dirty="0" smtClean="0"/>
              <a:t>Click here to insert topic 1</a:t>
            </a:r>
            <a:endParaRPr lang="en-US" dirty="0"/>
          </a:p>
        </p:txBody>
      </p:sp>
      <p:sp>
        <p:nvSpPr>
          <p:cNvPr id="2" name="Titre 1"/>
          <p:cNvSpPr>
            <a:spLocks noGrp="1"/>
          </p:cNvSpPr>
          <p:nvPr>
            <p:ph type="title" hasCustomPrompt="1"/>
          </p:nvPr>
        </p:nvSpPr>
        <p:spPr/>
        <p:txBody>
          <a:bodyPr/>
          <a:lstStyle>
            <a:lvl1pPr>
              <a:defRPr/>
            </a:lvl1pPr>
          </a:lstStyle>
          <a:p>
            <a:r>
              <a:rPr lang="fr-FR" dirty="0" smtClean="0"/>
              <a:t>Agenda</a:t>
            </a:r>
            <a:endParaRPr lang="fr-FR" dirty="0"/>
          </a:p>
        </p:txBody>
      </p:sp>
    </p:spTree>
    <p:extLst>
      <p:ext uri="{BB962C8B-B14F-4D97-AF65-F5344CB8AC3E}">
        <p14:creationId xmlns:p14="http://schemas.microsoft.com/office/powerpoint/2010/main" val="321928606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400">
                <a:solidFill>
                  <a:schemeClr val="accent1"/>
                </a:solidFill>
              </a:defRPr>
            </a:lvl1pPr>
          </a:lstStyle>
          <a:p>
            <a:r>
              <a:rPr lang="fr-FR" dirty="0" smtClean="0"/>
              <a:t>Click to </a:t>
            </a:r>
            <a:r>
              <a:rPr lang="fr-FR" dirty="0" err="1" smtClean="0"/>
              <a:t>add</a:t>
            </a:r>
            <a:r>
              <a:rPr lang="fr-FR" dirty="0" smtClean="0"/>
              <a:t> </a:t>
            </a:r>
            <a:r>
              <a:rPr lang="fr-FR" dirty="0" err="1" smtClean="0"/>
              <a:t>title</a:t>
            </a:r>
            <a:endParaRPr lang="fr-FR" dirty="0"/>
          </a:p>
        </p:txBody>
      </p:sp>
      <p:sp>
        <p:nvSpPr>
          <p:cNvPr id="6" name="Espace réservé du contenu 3"/>
          <p:cNvSpPr>
            <a:spLocks noGrp="1"/>
          </p:cNvSpPr>
          <p:nvPr>
            <p:ph sz="quarter" idx="10" hasCustomPrompt="1"/>
          </p:nvPr>
        </p:nvSpPr>
        <p:spPr>
          <a:xfrm>
            <a:off x="467544" y="1005576"/>
            <a:ext cx="8208912" cy="3618402"/>
          </a:xfrm>
          <a:prstGeom prst="rect">
            <a:avLst/>
          </a:prstGeom>
        </p:spPr>
        <p:txBody>
          <a:bodyPr vert="horz" lIns="0" tIns="0" rIns="0" bIns="0" rtlCol="0">
            <a:normAutofit/>
          </a:bodyPr>
          <a:lstStyle>
            <a:lvl1pPr>
              <a:defRPr lang="fr-FR" dirty="0" smtClean="0"/>
            </a:lvl1pPr>
            <a:lvl2pPr>
              <a:buSzPct val="100000"/>
              <a:defRPr lang="fr-FR" dirty="0" smtClean="0"/>
            </a:lvl2pPr>
            <a:lvl3pPr marL="625475" indent="-180975">
              <a:buFont typeface="Arial" panose="020B0604020202020204" pitchFamily="34" charset="0"/>
              <a:buChar char="-"/>
              <a:defRPr lang="fr-FR" dirty="0" smtClean="0"/>
            </a:lvl3pPr>
            <a:lvl4pPr>
              <a:defRPr lang="fr-FR" dirty="0" smtClean="0"/>
            </a:lvl4pPr>
            <a:lvl5pPr>
              <a:defRPr lang="fr-FR" dirty="0"/>
            </a:lvl5pPr>
          </a:lstStyle>
          <a:p>
            <a:pPr lvl="0"/>
            <a:r>
              <a:rPr lang="en-US" dirty="0" smtClean="0"/>
              <a:t>Click to add text – Level 1</a:t>
            </a:r>
          </a:p>
          <a:p>
            <a:pPr lvl="1">
              <a:buSzPct val="100000"/>
            </a:pPr>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195348276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btitle &amp; contents">
    <p:spTree>
      <p:nvGrpSpPr>
        <p:cNvPr id="1" name=""/>
        <p:cNvGrpSpPr/>
        <p:nvPr/>
      </p:nvGrpSpPr>
      <p:grpSpPr>
        <a:xfrm>
          <a:off x="0" y="0"/>
          <a:ext cx="0" cy="0"/>
          <a:chOff x="0" y="0"/>
          <a:chExt cx="0" cy="0"/>
        </a:xfrm>
      </p:grpSpPr>
      <p:sp>
        <p:nvSpPr>
          <p:cNvPr id="6" name="Espace réservé du contenu 3"/>
          <p:cNvSpPr>
            <a:spLocks noGrp="1"/>
          </p:cNvSpPr>
          <p:nvPr>
            <p:ph sz="quarter" idx="10" hasCustomPrompt="1"/>
          </p:nvPr>
        </p:nvSpPr>
        <p:spPr>
          <a:xfrm>
            <a:off x="467544" y="1383618"/>
            <a:ext cx="8208912" cy="3240360"/>
          </a:xfrm>
          <a:prstGeom prst="rect">
            <a:avLst/>
          </a:prstGeom>
        </p:spPr>
        <p:txBody>
          <a:bodyPr>
            <a:noAutofit/>
          </a:bodyPr>
          <a:lstStyle>
            <a:lvl2pPr marL="444500" indent="-173038">
              <a:buSzPct val="100000"/>
              <a:buFont typeface="Arial" panose="020B0604020202020204" pitchFamily="34" charset="0"/>
              <a:buChar char="•"/>
              <a:defRPr/>
            </a:lvl2pPr>
            <a:lvl3pPr marL="625475" indent="-180975">
              <a:buFont typeface="Arial" panose="020B0604020202020204" pitchFamily="34" charset="0"/>
              <a:buChar char="-"/>
              <a:defRPr/>
            </a:lvl3pPr>
            <a:lvl4pPr marL="715962" indent="0">
              <a:buNone/>
              <a:defRPr/>
            </a:lvl4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4" name="Text Placeholder 4"/>
          <p:cNvSpPr>
            <a:spLocks noGrp="1"/>
          </p:cNvSpPr>
          <p:nvPr>
            <p:ph type="body" sz="quarter" idx="11" hasCustomPrompt="1"/>
          </p:nvPr>
        </p:nvSpPr>
        <p:spPr>
          <a:xfrm>
            <a:off x="466200" y="1006079"/>
            <a:ext cx="8211600" cy="269081"/>
          </a:xfrm>
          <a:prstGeom prst="rect">
            <a:avLst/>
          </a:prstGeom>
        </p:spPr>
        <p:txBody>
          <a:bodyPr vert="horz" lIns="0" tIns="0" rIns="0" bIns="0" rtlCol="0" anchor="ctr">
            <a:noAutofit/>
          </a:bodyPr>
          <a:lstStyle>
            <a:lvl1pPr marL="271463" indent="-271463">
              <a:buNone/>
              <a:defRPr lang="en-GB" sz="2200" b="0" i="0" dirty="0">
                <a:solidFill>
                  <a:schemeClr val="bg2">
                    <a:lumMod val="75000"/>
                  </a:schemeClr>
                </a:solidFill>
              </a:defRPr>
            </a:lvl1pPr>
          </a:lstStyle>
          <a:p>
            <a:pPr marL="0" lvl="0" indent="0"/>
            <a:r>
              <a:rPr lang="en-GB" dirty="0" smtClean="0"/>
              <a:t>Click to add subtitle</a:t>
            </a:r>
          </a:p>
        </p:txBody>
      </p:sp>
      <p:sp>
        <p:nvSpPr>
          <p:cNvPr id="3" name="Titre 2"/>
          <p:cNvSpPr>
            <a:spLocks noGrp="1"/>
          </p:cNvSpPr>
          <p:nvPr>
            <p:ph type="title" hasCustomPrompt="1"/>
          </p:nvPr>
        </p:nvSpPr>
        <p:spPr/>
        <p:txBody>
          <a:bodyPr/>
          <a:lstStyle/>
          <a:p>
            <a:r>
              <a:rPr lang="fr-FR" dirty="0" smtClean="0"/>
              <a:t>Click to </a:t>
            </a:r>
            <a:r>
              <a:rPr lang="fr-FR" dirty="0" err="1" smtClean="0"/>
              <a:t>add</a:t>
            </a:r>
            <a:r>
              <a:rPr lang="fr-FR" dirty="0" smtClean="0"/>
              <a:t> </a:t>
            </a:r>
            <a:r>
              <a:rPr lang="fr-FR" dirty="0" err="1" smtClean="0"/>
              <a:t>title</a:t>
            </a:r>
            <a:endParaRPr lang="fr-FR" dirty="0"/>
          </a:p>
        </p:txBody>
      </p:sp>
    </p:spTree>
    <p:extLst>
      <p:ext uri="{BB962C8B-B14F-4D97-AF65-F5344CB8AC3E}">
        <p14:creationId xmlns:p14="http://schemas.microsoft.com/office/powerpoint/2010/main" val="30257239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s &amp; conclusion">
    <p:spTree>
      <p:nvGrpSpPr>
        <p:cNvPr id="1" name=""/>
        <p:cNvGrpSpPr/>
        <p:nvPr/>
      </p:nvGrpSpPr>
      <p:grpSpPr>
        <a:xfrm>
          <a:off x="0" y="0"/>
          <a:ext cx="0" cy="0"/>
          <a:chOff x="0" y="0"/>
          <a:chExt cx="0" cy="0"/>
        </a:xfrm>
      </p:grpSpPr>
      <p:sp>
        <p:nvSpPr>
          <p:cNvPr id="8" name="Ellipse 7"/>
          <p:cNvSpPr/>
          <p:nvPr/>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rgbClr val="6B1B7E"/>
              </a:buClr>
            </a:pPr>
            <a:endParaRPr lang="en-US" sz="1600" b="1" kern="0" dirty="0">
              <a:solidFill>
                <a:srgbClr val="034694"/>
              </a:solidFill>
            </a:endParaRPr>
          </a:p>
        </p:txBody>
      </p:sp>
      <p:sp>
        <p:nvSpPr>
          <p:cNvPr id="2" name="Titre 1"/>
          <p:cNvSpPr>
            <a:spLocks noGrp="1"/>
          </p:cNvSpPr>
          <p:nvPr>
            <p:ph type="title" hasCustomPrompt="1"/>
          </p:nvPr>
        </p:nvSpPr>
        <p:spPr/>
        <p:txBody>
          <a:bodyPr/>
          <a:lstStyle>
            <a:lvl1pPr>
              <a:defRPr sz="2400">
                <a:solidFill>
                  <a:schemeClr val="accent1"/>
                </a:solidFill>
              </a:defRPr>
            </a:lvl1pPr>
          </a:lstStyle>
          <a:p>
            <a:r>
              <a:rPr lang="fr-FR" dirty="0" smtClean="0"/>
              <a:t>Click to </a:t>
            </a:r>
            <a:r>
              <a:rPr lang="fr-FR" dirty="0" err="1" smtClean="0"/>
              <a:t>add</a:t>
            </a:r>
            <a:r>
              <a:rPr lang="fr-FR" dirty="0" smtClean="0"/>
              <a:t> </a:t>
            </a:r>
            <a:r>
              <a:rPr lang="fr-FR" dirty="0" err="1" smtClean="0"/>
              <a:t>title</a:t>
            </a:r>
            <a:endParaRPr lang="fr-FR" dirty="0"/>
          </a:p>
        </p:txBody>
      </p:sp>
      <p:sp>
        <p:nvSpPr>
          <p:cNvPr id="6" name="Espace réservé du contenu 3"/>
          <p:cNvSpPr>
            <a:spLocks noGrp="1"/>
          </p:cNvSpPr>
          <p:nvPr>
            <p:ph sz="quarter" idx="10" hasCustomPrompt="1"/>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4" name="Text Placeholder 12"/>
          <p:cNvSpPr>
            <a:spLocks noGrp="1"/>
          </p:cNvSpPr>
          <p:nvPr>
            <p:ph type="body" sz="quarter" idx="11" hasCustomPrompt="1"/>
          </p:nvPr>
        </p:nvSpPr>
        <p:spPr>
          <a:xfrm>
            <a:off x="467544" y="4163563"/>
            <a:ext cx="8208912" cy="453183"/>
          </a:xfrm>
          <a:prstGeom prst="rect">
            <a:avLst/>
          </a:prstGeom>
          <a:solidFill>
            <a:schemeClr val="bg2"/>
          </a:solidFill>
          <a:ln>
            <a:noFill/>
          </a:ln>
          <a:effectLst/>
        </p:spPr>
        <p:txBody>
          <a:bodyPr wrap="square" lIns="0" tIns="72000" rIns="0" bIns="72000" anchor="b" anchorCtr="0">
            <a:spAutoFit/>
          </a:bodyPr>
          <a:lstStyle>
            <a:lvl1pPr algn="ctr">
              <a:buNone/>
              <a:defRPr sz="2000">
                <a:solidFill>
                  <a:schemeClr val="bg1"/>
                </a:solidFill>
              </a:defRPr>
            </a:lvl1pPr>
          </a:lstStyle>
          <a:p>
            <a:pPr lvl="0"/>
            <a:r>
              <a:rPr lang="en-US" dirty="0" smtClean="0"/>
              <a:t>Click to edit conclusion/key message</a:t>
            </a:r>
          </a:p>
        </p:txBody>
      </p:sp>
    </p:spTree>
    <p:extLst>
      <p:ext uri="{BB962C8B-B14F-4D97-AF65-F5344CB8AC3E}">
        <p14:creationId xmlns:p14="http://schemas.microsoft.com/office/powerpoint/2010/main" val="205122518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ubtitle, contents &amp; conclusion">
    <p:spTree>
      <p:nvGrpSpPr>
        <p:cNvPr id="1" name=""/>
        <p:cNvGrpSpPr/>
        <p:nvPr/>
      </p:nvGrpSpPr>
      <p:grpSpPr>
        <a:xfrm>
          <a:off x="0" y="0"/>
          <a:ext cx="0" cy="0"/>
          <a:chOff x="0" y="0"/>
          <a:chExt cx="0" cy="0"/>
        </a:xfrm>
      </p:grpSpPr>
      <p:sp>
        <p:nvSpPr>
          <p:cNvPr id="7" name="Ellipse 6"/>
          <p:cNvSpPr/>
          <p:nvPr userDrawn="1"/>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rgbClr val="6B1B7E"/>
              </a:buClr>
            </a:pPr>
            <a:endParaRPr lang="en-US" sz="1600" b="1" kern="0" dirty="0">
              <a:solidFill>
                <a:srgbClr val="034694"/>
              </a:solidFill>
            </a:endParaRPr>
          </a:p>
        </p:txBody>
      </p:sp>
      <p:sp>
        <p:nvSpPr>
          <p:cNvPr id="2" name="Titre 1"/>
          <p:cNvSpPr>
            <a:spLocks noGrp="1"/>
          </p:cNvSpPr>
          <p:nvPr>
            <p:ph type="title" hasCustomPrompt="1"/>
          </p:nvPr>
        </p:nvSpPr>
        <p:spPr/>
        <p:txBody>
          <a:bodyPr/>
          <a:lstStyle/>
          <a:p>
            <a:r>
              <a:rPr lang="fr-FR" dirty="0" smtClean="0"/>
              <a:t>Click to </a:t>
            </a:r>
            <a:r>
              <a:rPr lang="fr-FR" dirty="0" err="1" smtClean="0"/>
              <a:t>add</a:t>
            </a:r>
            <a:r>
              <a:rPr lang="fr-FR" dirty="0" smtClean="0"/>
              <a:t> </a:t>
            </a:r>
            <a:r>
              <a:rPr lang="fr-FR" dirty="0" err="1" smtClean="0"/>
              <a:t>title</a:t>
            </a:r>
            <a:endParaRPr lang="fr-FR" dirty="0"/>
          </a:p>
        </p:txBody>
      </p:sp>
      <p:sp>
        <p:nvSpPr>
          <p:cNvPr id="6" name="Espace réservé du contenu 3"/>
          <p:cNvSpPr>
            <a:spLocks noGrp="1"/>
          </p:cNvSpPr>
          <p:nvPr>
            <p:ph sz="quarter" idx="10" hasCustomPrompt="1"/>
          </p:nvPr>
        </p:nvSpPr>
        <p:spPr>
          <a:xfrm>
            <a:off x="467544" y="1383618"/>
            <a:ext cx="8208912" cy="2808312"/>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4" name="Text Placeholder 4"/>
          <p:cNvSpPr>
            <a:spLocks noGrp="1"/>
          </p:cNvSpPr>
          <p:nvPr>
            <p:ph type="body" sz="quarter" idx="11" hasCustomPrompt="1"/>
          </p:nvPr>
        </p:nvSpPr>
        <p:spPr>
          <a:xfrm>
            <a:off x="466200" y="1006079"/>
            <a:ext cx="8211600" cy="269081"/>
          </a:xfrm>
          <a:prstGeom prst="rect">
            <a:avLst/>
          </a:prstGeom>
        </p:spPr>
        <p:txBody>
          <a:bodyPr vert="horz" lIns="0" tIns="0" rIns="0" bIns="0" rtlCol="0" anchor="ctr">
            <a:no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en-GB" sz="2200" i="0" dirty="0">
                <a:solidFill>
                  <a:schemeClr val="bg2">
                    <a:lumMod val="75000"/>
                  </a:schemeClr>
                </a:solidFill>
              </a:defRP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GB" dirty="0" smtClean="0"/>
              <a:t>Click to add subtitle</a:t>
            </a:r>
          </a:p>
        </p:txBody>
      </p:sp>
      <p:sp>
        <p:nvSpPr>
          <p:cNvPr id="5" name="Text Placeholder 12"/>
          <p:cNvSpPr>
            <a:spLocks noGrp="1"/>
          </p:cNvSpPr>
          <p:nvPr>
            <p:ph type="body" sz="quarter" idx="12" hasCustomPrompt="1"/>
          </p:nvPr>
        </p:nvSpPr>
        <p:spPr>
          <a:xfrm>
            <a:off x="467543" y="4163563"/>
            <a:ext cx="8208914" cy="453183"/>
          </a:xfrm>
          <a:prstGeom prst="rect">
            <a:avLst/>
          </a:prstGeom>
          <a:solidFill>
            <a:schemeClr val="bg2"/>
          </a:solidFill>
          <a:ln>
            <a:noFill/>
          </a:ln>
          <a:effectLst/>
        </p:spPr>
        <p:txBody>
          <a:bodyPr wrap="square" lIns="0" tIns="72000" rIns="0" bIns="72000" anchor="b" anchorCtr="0">
            <a:spAutoFit/>
          </a:bodyPr>
          <a:lstStyle>
            <a:lvl1pPr marL="271463" marR="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sz="2000" b="0">
                <a:solidFill>
                  <a:schemeClr val="bg1"/>
                </a:solidFill>
              </a:defRPr>
            </a:lvl1pPr>
          </a:lstStyle>
          <a:p>
            <a:pPr marL="271463" marR="0" lvl="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US" dirty="0" smtClean="0"/>
              <a:t>Click to edit conclusion/key message</a:t>
            </a:r>
          </a:p>
        </p:txBody>
      </p:sp>
    </p:spTree>
    <p:extLst>
      <p:ext uri="{BB962C8B-B14F-4D97-AF65-F5344CB8AC3E}">
        <p14:creationId xmlns:p14="http://schemas.microsoft.com/office/powerpoint/2010/main" val="333668205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4" name="Espace réservé pour une image  3"/>
          <p:cNvSpPr>
            <a:spLocks noGrp="1"/>
          </p:cNvSpPr>
          <p:nvPr>
            <p:ph type="pic" sz="quarter" idx="11" hasCustomPrompt="1"/>
          </p:nvPr>
        </p:nvSpPr>
        <p:spPr>
          <a:xfrm>
            <a:off x="468314" y="1006078"/>
            <a:ext cx="8207375" cy="3618309"/>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271463" indent="-271463">
              <a:buNone/>
              <a:defRPr lang="fr-FR" dirty="0"/>
            </a:lvl1pPr>
          </a:lstStyle>
          <a:p>
            <a:pPr marL="0" lvl="0" indent="0"/>
            <a:r>
              <a:rPr lang="en-US" dirty="0" smtClean="0"/>
              <a:t>Click icon to add a picture</a:t>
            </a:r>
          </a:p>
        </p:txBody>
      </p:sp>
      <p:sp>
        <p:nvSpPr>
          <p:cNvPr id="2" name="Titre 1"/>
          <p:cNvSpPr>
            <a:spLocks noGrp="1"/>
          </p:cNvSpPr>
          <p:nvPr>
            <p:ph type="title" hasCustomPrompt="1"/>
          </p:nvPr>
        </p:nvSpPr>
        <p:spPr/>
        <p:txBody>
          <a:bodyPr/>
          <a:lstStyle>
            <a:lvl1pPr>
              <a:defRPr sz="2400">
                <a:solidFill>
                  <a:schemeClr val="accent1"/>
                </a:solidFill>
              </a:defRPr>
            </a:lvl1pPr>
          </a:lstStyle>
          <a:p>
            <a:r>
              <a:rPr lang="fr-FR" dirty="0" smtClean="0"/>
              <a:t>Click to </a:t>
            </a:r>
            <a:r>
              <a:rPr lang="fr-FR" dirty="0" err="1" smtClean="0"/>
              <a:t>add</a:t>
            </a:r>
            <a:r>
              <a:rPr lang="fr-FR" dirty="0" smtClean="0"/>
              <a:t> </a:t>
            </a:r>
            <a:r>
              <a:rPr lang="fr-FR" dirty="0" err="1" smtClean="0"/>
              <a:t>title</a:t>
            </a:r>
            <a:endParaRPr lang="fr-FR" dirty="0"/>
          </a:p>
        </p:txBody>
      </p:sp>
    </p:spTree>
    <p:extLst>
      <p:ext uri="{BB962C8B-B14F-4D97-AF65-F5344CB8AC3E}">
        <p14:creationId xmlns:p14="http://schemas.microsoft.com/office/powerpoint/2010/main" val="54854981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Rectangle 2"/>
          <p:cNvSpPr/>
          <p:nvPr userDrawn="1"/>
        </p:nvSpPr>
        <p:spPr bwMode="white">
          <a:xfrm>
            <a:off x="0" y="633864"/>
            <a:ext cx="9144000" cy="257369"/>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fr-FR" sz="1200" b="1" dirty="0">
              <a:solidFill>
                <a:srgbClr val="FFFFFF"/>
              </a:solidFill>
            </a:endParaRPr>
          </a:p>
        </p:txBody>
      </p:sp>
      <p:sp>
        <p:nvSpPr>
          <p:cNvPr id="4" name="Espace réservé pour une image  3"/>
          <p:cNvSpPr>
            <a:spLocks noGrp="1"/>
          </p:cNvSpPr>
          <p:nvPr>
            <p:ph type="pic" sz="quarter" idx="11" hasCustomPrompt="1"/>
          </p:nvPr>
        </p:nvSpPr>
        <p:spPr>
          <a:xfrm>
            <a:off x="468314" y="357504"/>
            <a:ext cx="8207375" cy="4266884"/>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59187046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2 content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10" name="Espace réservé du contenu 7"/>
          <p:cNvSpPr>
            <a:spLocks noGrp="1"/>
          </p:cNvSpPr>
          <p:nvPr>
            <p:ph sz="quarter" idx="11" hasCustomPrompt="1"/>
          </p:nvPr>
        </p:nvSpPr>
        <p:spPr>
          <a:xfrm>
            <a:off x="4644008"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273908671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content/1 graph">
    <p:spTree>
      <p:nvGrpSpPr>
        <p:cNvPr id="1" name=""/>
        <p:cNvGrpSpPr/>
        <p:nvPr/>
      </p:nvGrpSpPr>
      <p:grpSpPr>
        <a:xfrm>
          <a:off x="0" y="0"/>
          <a:ext cx="0" cy="0"/>
          <a:chOff x="0" y="0"/>
          <a:chExt cx="0" cy="0"/>
        </a:xfrm>
      </p:grpSpPr>
      <p:sp>
        <p:nvSpPr>
          <p:cNvPr id="3" name="Espace réservé du graphique 2"/>
          <p:cNvSpPr>
            <a:spLocks noGrp="1"/>
          </p:cNvSpPr>
          <p:nvPr>
            <p:ph type="chart" sz="quarter" idx="12" hasCustomPrompt="1"/>
          </p:nvPr>
        </p:nvSpPr>
        <p:spPr>
          <a:xfrm>
            <a:off x="4644008" y="1005576"/>
            <a:ext cx="4032000" cy="3618000"/>
          </a:xfrm>
        </p:spPr>
        <p:txBody>
          <a:bodyPr/>
          <a:lstStyle>
            <a:lvl1pPr marL="0" indent="0">
              <a:buFont typeface="Arial" panose="020B0604020202020204" pitchFamily="34" charset="0"/>
              <a:buNone/>
              <a:defRPr/>
            </a:lvl1pPr>
          </a:lstStyle>
          <a:p>
            <a:r>
              <a:rPr lang="en-US" dirty="0" smtClean="0"/>
              <a:t>Click icon to add a graph</a:t>
            </a:r>
            <a:endParaRPr lang="en-US" dirty="0"/>
          </a:p>
        </p:txBody>
      </p:sp>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295704794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ntents / conclusion">
    <p:spTree>
      <p:nvGrpSpPr>
        <p:cNvPr id="1" name=""/>
        <p:cNvGrpSpPr/>
        <p:nvPr/>
      </p:nvGrpSpPr>
      <p:grpSpPr>
        <a:xfrm>
          <a:off x="0" y="0"/>
          <a:ext cx="0" cy="0"/>
          <a:chOff x="0" y="0"/>
          <a:chExt cx="0" cy="0"/>
        </a:xfrm>
      </p:grpSpPr>
      <p:sp>
        <p:nvSpPr>
          <p:cNvPr id="6" name="Ellipse 5"/>
          <p:cNvSpPr/>
          <p:nvPr userDrawn="1"/>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rgbClr val="6B1B7E"/>
              </a:buClr>
            </a:pPr>
            <a:endParaRPr lang="en-US" sz="1600" b="1" kern="0" dirty="0">
              <a:solidFill>
                <a:srgbClr val="034694"/>
              </a:solidFill>
            </a:endParaRPr>
          </a:p>
        </p:txBody>
      </p:sp>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186354"/>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10" name="Espace réservé du contenu 7"/>
          <p:cNvSpPr>
            <a:spLocks noGrp="1"/>
          </p:cNvSpPr>
          <p:nvPr>
            <p:ph sz="quarter" idx="11" hasCustomPrompt="1"/>
          </p:nvPr>
        </p:nvSpPr>
        <p:spPr>
          <a:xfrm>
            <a:off x="4644008" y="1005576"/>
            <a:ext cx="4032448" cy="3186354"/>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8" name="Text Placeholder 12"/>
          <p:cNvSpPr>
            <a:spLocks noGrp="1"/>
          </p:cNvSpPr>
          <p:nvPr>
            <p:ph type="body" sz="quarter" idx="14" hasCustomPrompt="1"/>
          </p:nvPr>
        </p:nvSpPr>
        <p:spPr>
          <a:xfrm>
            <a:off x="467543" y="4163563"/>
            <a:ext cx="8208914" cy="453183"/>
          </a:xfrm>
          <a:prstGeom prst="rect">
            <a:avLst/>
          </a:prstGeom>
          <a:solidFill>
            <a:schemeClr val="bg2"/>
          </a:solidFill>
          <a:ln>
            <a:noFill/>
          </a:ln>
          <a:effectLst/>
        </p:spPr>
        <p:txBody>
          <a:bodyPr wrap="square" lIns="0" tIns="72000" rIns="0" bIns="72000" anchor="b" anchorCtr="0">
            <a:spAutoFit/>
          </a:bodyPr>
          <a:lstStyle>
            <a:lvl1pPr marL="271463" marR="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sz="2000">
                <a:solidFill>
                  <a:schemeClr val="bg1"/>
                </a:solidFill>
              </a:defRPr>
            </a:lvl1pPr>
          </a:lstStyle>
          <a:p>
            <a:pPr marL="271463" marR="0" lvl="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US" dirty="0" smtClean="0"/>
              <a:t>Click to edit conclusion/key message</a:t>
            </a:r>
          </a:p>
        </p:txBody>
      </p:sp>
    </p:spTree>
    <p:extLst>
      <p:ext uri="{BB962C8B-B14F-4D97-AF65-F5344CB8AC3E}">
        <p14:creationId xmlns:p14="http://schemas.microsoft.com/office/powerpoint/2010/main" val="30622054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amp; conclusion">
    <p:spTree>
      <p:nvGrpSpPr>
        <p:cNvPr id="1" name=""/>
        <p:cNvGrpSpPr/>
        <p:nvPr/>
      </p:nvGrpSpPr>
      <p:grpSpPr>
        <a:xfrm>
          <a:off x="0" y="0"/>
          <a:ext cx="0" cy="0"/>
          <a:chOff x="0" y="0"/>
          <a:chExt cx="0" cy="0"/>
        </a:xfrm>
      </p:grpSpPr>
      <p:sp>
        <p:nvSpPr>
          <p:cNvPr id="8" name="Ellipse 7"/>
          <p:cNvSpPr/>
          <p:nvPr/>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chemeClr val="accent6"/>
              </a:buClr>
            </a:pPr>
            <a:endParaRPr lang="en-US" sz="1600" b="1" kern="0" dirty="0">
              <a:solidFill>
                <a:schemeClr val="accent1"/>
              </a:solidFill>
            </a:endParaRPr>
          </a:p>
        </p:txBody>
      </p:sp>
      <p:sp>
        <p:nvSpPr>
          <p:cNvPr id="2" name="Titre 1"/>
          <p:cNvSpPr>
            <a:spLocks noGrp="1"/>
          </p:cNvSpPr>
          <p:nvPr>
            <p:ph type="title" hasCustomPrompt="1"/>
          </p:nvPr>
        </p:nvSpPr>
        <p:spPr/>
        <p:txBody>
          <a:bodyPr/>
          <a:lstStyle>
            <a:lvl1pPr>
              <a:defRPr sz="2400">
                <a:solidFill>
                  <a:schemeClr val="accent1"/>
                </a:solidFill>
              </a:defRPr>
            </a:lvl1pPr>
          </a:lstStyle>
          <a:p>
            <a:r>
              <a:rPr lang="fr-FR" dirty="0" smtClean="0"/>
              <a:t>Click to </a:t>
            </a:r>
            <a:r>
              <a:rPr lang="fr-FR" dirty="0" err="1" smtClean="0"/>
              <a:t>add</a:t>
            </a:r>
            <a:r>
              <a:rPr lang="fr-FR" dirty="0" smtClean="0"/>
              <a:t> </a:t>
            </a:r>
            <a:r>
              <a:rPr lang="fr-FR" dirty="0" err="1" smtClean="0"/>
              <a:t>title</a:t>
            </a:r>
            <a:endParaRPr lang="fr-FR" dirty="0"/>
          </a:p>
        </p:txBody>
      </p:sp>
      <p:sp>
        <p:nvSpPr>
          <p:cNvPr id="6" name="Espace réservé du contenu 3"/>
          <p:cNvSpPr>
            <a:spLocks noGrp="1"/>
          </p:cNvSpPr>
          <p:nvPr>
            <p:ph sz="quarter" idx="10" hasCustomPrompt="1"/>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4" name="Text Placeholder 12"/>
          <p:cNvSpPr>
            <a:spLocks noGrp="1"/>
          </p:cNvSpPr>
          <p:nvPr>
            <p:ph type="body" sz="quarter" idx="11" hasCustomPrompt="1"/>
          </p:nvPr>
        </p:nvSpPr>
        <p:spPr>
          <a:xfrm>
            <a:off x="467544" y="4163563"/>
            <a:ext cx="8208912" cy="453183"/>
          </a:xfrm>
          <a:prstGeom prst="rect">
            <a:avLst/>
          </a:prstGeom>
          <a:solidFill>
            <a:schemeClr val="bg2"/>
          </a:solidFill>
          <a:ln>
            <a:noFill/>
          </a:ln>
          <a:effectLst/>
        </p:spPr>
        <p:txBody>
          <a:bodyPr wrap="square" lIns="0" tIns="72000" rIns="0" bIns="72000" anchor="b" anchorCtr="0">
            <a:spAutoFit/>
          </a:bodyPr>
          <a:lstStyle>
            <a:lvl1pPr algn="ctr">
              <a:buNone/>
              <a:defRPr sz="2000">
                <a:solidFill>
                  <a:schemeClr val="bg1"/>
                </a:solidFill>
              </a:defRPr>
            </a:lvl1pPr>
          </a:lstStyle>
          <a:p>
            <a:pPr lvl="0"/>
            <a:r>
              <a:rPr lang="en-US" dirty="0" smtClean="0"/>
              <a:t>Click to edit conclusion/key message</a:t>
            </a:r>
          </a:p>
        </p:txBody>
      </p:sp>
    </p:spTree>
    <p:extLst>
      <p:ext uri="{BB962C8B-B14F-4D97-AF65-F5344CB8AC3E}">
        <p14:creationId xmlns:p14="http://schemas.microsoft.com/office/powerpoint/2010/main" val="384518529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content / 1 image">
    <p:spTree>
      <p:nvGrpSpPr>
        <p:cNvPr id="1" name=""/>
        <p:cNvGrpSpPr/>
        <p:nvPr/>
      </p:nvGrpSpPr>
      <p:grpSpPr>
        <a:xfrm>
          <a:off x="0" y="0"/>
          <a:ext cx="0" cy="0"/>
          <a:chOff x="0" y="0"/>
          <a:chExt cx="0" cy="0"/>
        </a:xfrm>
      </p:grpSpPr>
      <p:sp>
        <p:nvSpPr>
          <p:cNvPr id="5" name="Espace réservé pour une image  4"/>
          <p:cNvSpPr>
            <a:spLocks noGrp="1"/>
          </p:cNvSpPr>
          <p:nvPr>
            <p:ph type="pic" sz="quarter" idx="12" hasCustomPrompt="1"/>
          </p:nvPr>
        </p:nvSpPr>
        <p:spPr>
          <a:xfrm>
            <a:off x="4644008" y="1005576"/>
            <a:ext cx="4032448" cy="361840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9"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Tree>
    <p:extLst>
      <p:ext uri="{BB962C8B-B14F-4D97-AF65-F5344CB8AC3E}">
        <p14:creationId xmlns:p14="http://schemas.microsoft.com/office/powerpoint/2010/main" val="28352296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8" name="Espace réservé pour une image  4"/>
          <p:cNvSpPr>
            <a:spLocks noGrp="1"/>
          </p:cNvSpPr>
          <p:nvPr>
            <p:ph type="pic" sz="quarter" idx="13" hasCustomPrompt="1"/>
          </p:nvPr>
        </p:nvSpPr>
        <p:spPr>
          <a:xfrm>
            <a:off x="467544" y="1005576"/>
            <a:ext cx="4032448" cy="361840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6" name="Espace réservé pour une image  4"/>
          <p:cNvSpPr>
            <a:spLocks noGrp="1"/>
          </p:cNvSpPr>
          <p:nvPr>
            <p:ph type="pic" sz="quarter" idx="14" hasCustomPrompt="1"/>
          </p:nvPr>
        </p:nvSpPr>
        <p:spPr>
          <a:xfrm>
            <a:off x="4644008" y="1005576"/>
            <a:ext cx="4032448" cy="361840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233960116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content / 2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6" name="Espace réservé pour une image  4"/>
          <p:cNvSpPr>
            <a:spLocks noGrp="1"/>
          </p:cNvSpPr>
          <p:nvPr>
            <p:ph type="pic" sz="quarter" idx="12" hasCustomPrompt="1"/>
          </p:nvPr>
        </p:nvSpPr>
        <p:spPr>
          <a:xfrm>
            <a:off x="4644008"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1" name="Espace réservé du contenu 7"/>
          <p:cNvSpPr>
            <a:spLocks noGrp="1"/>
          </p:cNvSpPr>
          <p:nvPr>
            <p:ph sz="quarter" idx="10" hasCustomPrompt="1"/>
          </p:nvPr>
        </p:nvSpPr>
        <p:spPr>
          <a:xfrm>
            <a:off x="467544" y="1005576"/>
            <a:ext cx="4032448" cy="3618402"/>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9" name="Espace réservé pour une image  4"/>
          <p:cNvSpPr>
            <a:spLocks noGrp="1"/>
          </p:cNvSpPr>
          <p:nvPr>
            <p:ph type="pic" sz="quarter" idx="17" hasCustomPrompt="1"/>
          </p:nvPr>
        </p:nvSpPr>
        <p:spPr>
          <a:xfrm>
            <a:off x="4644008"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762661254"/>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subtitle / 2 images / conclusion">
    <p:spTree>
      <p:nvGrpSpPr>
        <p:cNvPr id="1" name=""/>
        <p:cNvGrpSpPr/>
        <p:nvPr/>
      </p:nvGrpSpPr>
      <p:grpSpPr>
        <a:xfrm>
          <a:off x="0" y="0"/>
          <a:ext cx="0" cy="0"/>
          <a:chOff x="0" y="0"/>
          <a:chExt cx="0" cy="0"/>
        </a:xfrm>
      </p:grpSpPr>
      <p:sp>
        <p:nvSpPr>
          <p:cNvPr id="7" name="Ellipse 6"/>
          <p:cNvSpPr/>
          <p:nvPr userDrawn="1"/>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rgbClr val="6B1B7E"/>
              </a:buClr>
            </a:pPr>
            <a:endParaRPr lang="en-US" sz="1600" b="1" kern="0" dirty="0">
              <a:solidFill>
                <a:srgbClr val="034694"/>
              </a:solidFill>
            </a:endParaRPr>
          </a:p>
        </p:txBody>
      </p:sp>
      <p:sp>
        <p:nvSpPr>
          <p:cNvPr id="6" name="Title 1"/>
          <p:cNvSpPr>
            <a:spLocks noGrp="1"/>
          </p:cNvSpPr>
          <p:nvPr>
            <p:ph type="title" hasCustomPrompt="1"/>
          </p:nvPr>
        </p:nvSpPr>
        <p:spPr>
          <a:xfrm>
            <a:off x="466200" y="0"/>
            <a:ext cx="8210550" cy="735806"/>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solidFill>
                  <a:schemeClr val="accent1"/>
                </a:solidFill>
              </a:defRPr>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8" name="Text Placeholder 12"/>
          <p:cNvSpPr>
            <a:spLocks noGrp="1"/>
          </p:cNvSpPr>
          <p:nvPr>
            <p:ph type="body" sz="quarter" idx="11" hasCustomPrompt="1"/>
          </p:nvPr>
        </p:nvSpPr>
        <p:spPr>
          <a:xfrm>
            <a:off x="467543" y="4163563"/>
            <a:ext cx="8208914" cy="453183"/>
          </a:xfrm>
          <a:prstGeom prst="rect">
            <a:avLst/>
          </a:prstGeom>
          <a:solidFill>
            <a:schemeClr val="bg2"/>
          </a:solidFill>
          <a:ln>
            <a:noFill/>
          </a:ln>
          <a:effectLst/>
        </p:spPr>
        <p:txBody>
          <a:bodyPr wrap="square" lIns="0" tIns="72000" rIns="0" bIns="72000" anchor="b" anchorCtr="0">
            <a:spAutoFit/>
          </a:bodyPr>
          <a:lstStyle>
            <a:lvl1pPr marL="271463" marR="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sz="2000">
                <a:solidFill>
                  <a:schemeClr val="bg1"/>
                </a:solidFill>
              </a:defRPr>
            </a:lvl1pPr>
          </a:lstStyle>
          <a:p>
            <a:pPr marL="271463" marR="0" lvl="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US" dirty="0" smtClean="0"/>
              <a:t>Click to edit conclusion/key message</a:t>
            </a:r>
          </a:p>
        </p:txBody>
      </p:sp>
      <p:sp>
        <p:nvSpPr>
          <p:cNvPr id="11" name="Espace réservé du contenu 7"/>
          <p:cNvSpPr>
            <a:spLocks noGrp="1"/>
          </p:cNvSpPr>
          <p:nvPr>
            <p:ph sz="quarter" idx="13" hasCustomPrompt="1"/>
          </p:nvPr>
        </p:nvSpPr>
        <p:spPr>
          <a:xfrm>
            <a:off x="467544" y="1005576"/>
            <a:ext cx="4032448" cy="3186354"/>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9" name="Espace réservé pour une image  4"/>
          <p:cNvSpPr>
            <a:spLocks noGrp="1"/>
          </p:cNvSpPr>
          <p:nvPr>
            <p:ph type="pic" sz="quarter" idx="17" hasCustomPrompt="1"/>
          </p:nvPr>
        </p:nvSpPr>
        <p:spPr>
          <a:xfrm>
            <a:off x="4644008" y="1005576"/>
            <a:ext cx="4032448" cy="1512168"/>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0" name="Espace réservé pour une image  4"/>
          <p:cNvSpPr>
            <a:spLocks noGrp="1"/>
          </p:cNvSpPr>
          <p:nvPr>
            <p:ph type="pic" sz="quarter" idx="18" hasCustomPrompt="1"/>
          </p:nvPr>
        </p:nvSpPr>
        <p:spPr>
          <a:xfrm>
            <a:off x="4644008" y="2679762"/>
            <a:ext cx="4032448" cy="1512168"/>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dirty="0"/>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114798703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content / 3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11" name="Espace réservé du contenu 7"/>
          <p:cNvSpPr>
            <a:spLocks noGrp="1"/>
          </p:cNvSpPr>
          <p:nvPr>
            <p:ph sz="quarter" idx="10" hasCustomPrompt="1"/>
          </p:nvPr>
        </p:nvSpPr>
        <p:spPr>
          <a:xfrm>
            <a:off x="467544" y="1005576"/>
            <a:ext cx="4032448" cy="1728191"/>
          </a:xfrm>
          <a:prstGeom prst="rect">
            <a:avLst/>
          </a:prstGeom>
        </p:spPr>
        <p:txBody>
          <a:bodyPr/>
          <a:lstStyle>
            <a:lvl2pPr>
              <a:buSzPct val="100000"/>
              <a:defRPr/>
            </a:lvl2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13" name="Espace réservé pour une image  4"/>
          <p:cNvSpPr>
            <a:spLocks noGrp="1"/>
          </p:cNvSpPr>
          <p:nvPr>
            <p:ph type="pic" sz="quarter" idx="12" hasCustomPrompt="1"/>
          </p:nvPr>
        </p:nvSpPr>
        <p:spPr>
          <a:xfrm>
            <a:off x="4644008"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4" name="Espace réservé pour une image  4"/>
          <p:cNvSpPr>
            <a:spLocks noGrp="1"/>
          </p:cNvSpPr>
          <p:nvPr>
            <p:ph type="pic" sz="quarter" idx="18" hasCustomPrompt="1"/>
          </p:nvPr>
        </p:nvSpPr>
        <p:spPr>
          <a:xfrm>
            <a:off x="4644008"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5" name="Espace réservé pour une image  4"/>
          <p:cNvSpPr>
            <a:spLocks noGrp="1"/>
          </p:cNvSpPr>
          <p:nvPr>
            <p:ph type="pic" sz="quarter" idx="19" hasCustomPrompt="1"/>
          </p:nvPr>
        </p:nvSpPr>
        <p:spPr>
          <a:xfrm>
            <a:off x="467544"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29297297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lvl1pPr>
          </a:lstStyle>
          <a:p>
            <a:pPr lvl="0"/>
            <a:r>
              <a:rPr lang="fr-FR" dirty="0" smtClean="0"/>
              <a:t>Click to </a:t>
            </a:r>
            <a:r>
              <a:rPr lang="fr-FR" dirty="0" err="1" smtClean="0"/>
              <a:t>add</a:t>
            </a:r>
            <a:r>
              <a:rPr lang="fr-FR" dirty="0" smtClean="0"/>
              <a:t> </a:t>
            </a:r>
            <a:r>
              <a:rPr lang="fr-FR" dirty="0" err="1" smtClean="0"/>
              <a:t>title</a:t>
            </a:r>
            <a:endParaRPr lang="en-US" dirty="0"/>
          </a:p>
        </p:txBody>
      </p:sp>
      <p:sp>
        <p:nvSpPr>
          <p:cNvPr id="11" name="Espace réservé pour une image  4"/>
          <p:cNvSpPr>
            <a:spLocks noGrp="1"/>
          </p:cNvSpPr>
          <p:nvPr>
            <p:ph type="pic" sz="quarter" idx="12" hasCustomPrompt="1"/>
          </p:nvPr>
        </p:nvSpPr>
        <p:spPr>
          <a:xfrm>
            <a:off x="4644008"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2" name="Espace réservé pour une image  4"/>
          <p:cNvSpPr>
            <a:spLocks noGrp="1"/>
          </p:cNvSpPr>
          <p:nvPr>
            <p:ph type="pic" sz="quarter" idx="18" hasCustomPrompt="1"/>
          </p:nvPr>
        </p:nvSpPr>
        <p:spPr>
          <a:xfrm>
            <a:off x="4644008"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3" name="Espace réservé pour une image  4"/>
          <p:cNvSpPr>
            <a:spLocks noGrp="1"/>
          </p:cNvSpPr>
          <p:nvPr>
            <p:ph type="pic" sz="quarter" idx="19" hasCustomPrompt="1"/>
          </p:nvPr>
        </p:nvSpPr>
        <p:spPr>
          <a:xfrm>
            <a:off x="467544" y="289578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
        <p:nvSpPr>
          <p:cNvPr id="14" name="Espace réservé pour une image  4"/>
          <p:cNvSpPr>
            <a:spLocks noGrp="1"/>
          </p:cNvSpPr>
          <p:nvPr>
            <p:ph type="pic" sz="quarter" idx="20" hasCustomPrompt="1"/>
          </p:nvPr>
        </p:nvSpPr>
        <p:spPr>
          <a:xfrm>
            <a:off x="467544" y="1005576"/>
            <a:ext cx="4032448" cy="1728192"/>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303917128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68000" y="-1"/>
            <a:ext cx="8210550" cy="735807"/>
          </a:xfrm>
          <a:noFill/>
          <a:ln w="9525">
            <a:noFill/>
            <a:miter lim="800000"/>
            <a:headEnd/>
            <a:tailEnd/>
          </a:ln>
          <a:effectLst/>
        </p:spPr>
        <p:txBody>
          <a:bodyPr vert="horz" wrap="square" lIns="0" tIns="0" rIns="0" bIns="0" numCol="1" anchor="ctr" anchorCtr="0" compatLnSpc="1">
            <a:prstTxWarp prst="textNoShape">
              <a:avLst/>
            </a:prstTxWarp>
          </a:bodyPr>
          <a:lstStyle>
            <a:lvl1pPr>
              <a:defRPr lang="en-US" dirty="0">
                <a:solidFill>
                  <a:schemeClr val="accent1"/>
                </a:solidFill>
              </a:defRPr>
            </a:lvl1pPr>
          </a:lstStyle>
          <a:p>
            <a:pPr lvl="0"/>
            <a:r>
              <a:rPr lang="fr-FR" dirty="0" smtClean="0"/>
              <a:t>Click to </a:t>
            </a:r>
            <a:r>
              <a:rPr lang="fr-FR" dirty="0" err="1" smtClean="0"/>
              <a:t>add</a:t>
            </a:r>
            <a:r>
              <a:rPr lang="fr-FR" dirty="0" smtClean="0"/>
              <a:t> </a:t>
            </a:r>
            <a:r>
              <a:rPr lang="fr-FR" dirty="0" err="1" smtClean="0"/>
              <a:t>title</a:t>
            </a:r>
            <a:endParaRPr lang="en-US" dirty="0"/>
          </a:p>
        </p:txBody>
      </p:sp>
    </p:spTree>
    <p:extLst>
      <p:ext uri="{BB962C8B-B14F-4D97-AF65-F5344CB8AC3E}">
        <p14:creationId xmlns:p14="http://schemas.microsoft.com/office/powerpoint/2010/main" val="4117149744"/>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1735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Image Title slide">
    <p:bg>
      <p:bgPr>
        <a:solidFill>
          <a:schemeClr val="bg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264819"/>
          </a:xfrm>
          <a:prstGeom prst="rect">
            <a:avLst/>
          </a:prstGeom>
          <a:noFill/>
          <a:ln>
            <a:noFill/>
          </a:ln>
        </p:spPr>
      </p:pic>
      <p:pic>
        <p:nvPicPr>
          <p:cNvPr id="10" name="Image 6" descr="ALST-MASK-PPT_GRP-201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43438" b="26748"/>
          <a:stretch/>
        </p:blipFill>
        <p:spPr bwMode="auto">
          <a:xfrm>
            <a:off x="3474" y="3097377"/>
            <a:ext cx="9144000" cy="122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0"/>
          <p:cNvSpPr txBox="1"/>
          <p:nvPr userDrawn="1"/>
        </p:nvSpPr>
        <p:spPr>
          <a:xfrm>
            <a:off x="4297328" y="3992697"/>
            <a:ext cx="1915973" cy="369332"/>
          </a:xfrm>
          <a:prstGeom prst="rect">
            <a:avLst/>
          </a:prstGeom>
          <a:noFill/>
        </p:spPr>
        <p:txBody>
          <a:bodyPr wrap="none" rtlCol="0">
            <a:spAutoFit/>
          </a:bodyPr>
          <a:lstStyle/>
          <a:p>
            <a:pPr algn="r"/>
            <a:r>
              <a:rPr lang="fr-FR" sz="1800" dirty="0" smtClean="0">
                <a:solidFill>
                  <a:srgbClr val="034694">
                    <a:lumMod val="75000"/>
                  </a:srgbClr>
                </a:solidFill>
                <a:latin typeface="Arial" pitchFamily="34" charset="0"/>
                <a:cs typeface="Arial" pitchFamily="34" charset="0"/>
              </a:rPr>
              <a:t>www.alstom.com</a:t>
            </a:r>
          </a:p>
        </p:txBody>
      </p:sp>
      <p:pic>
        <p:nvPicPr>
          <p:cNvPr id="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69197" y="4420378"/>
            <a:ext cx="1707967" cy="52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7571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Contents &amp; 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smtClean="0"/>
              <a:t>Modifiez le style du titre</a:t>
            </a:r>
            <a:endParaRPr lang="fr-FR"/>
          </a:p>
        </p:txBody>
      </p:sp>
      <p:sp>
        <p:nvSpPr>
          <p:cNvPr id="6" name="Espace réservé du contenu 3"/>
          <p:cNvSpPr>
            <a:spLocks noGrp="1"/>
          </p:cNvSpPr>
          <p:nvPr>
            <p:ph sz="quarter" idx="10"/>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fr-FR" dirty="0" smtClean="0"/>
              <a:t>Modifiez les styles du texte du masque</a:t>
            </a:r>
          </a:p>
          <a:p>
            <a:pPr lvl="1">
              <a:buSzPct val="100000"/>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21113490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title, contents &amp; conclusion">
    <p:spTree>
      <p:nvGrpSpPr>
        <p:cNvPr id="1" name=""/>
        <p:cNvGrpSpPr/>
        <p:nvPr/>
      </p:nvGrpSpPr>
      <p:grpSpPr>
        <a:xfrm>
          <a:off x="0" y="0"/>
          <a:ext cx="0" cy="0"/>
          <a:chOff x="0" y="0"/>
          <a:chExt cx="0" cy="0"/>
        </a:xfrm>
      </p:grpSpPr>
      <p:sp>
        <p:nvSpPr>
          <p:cNvPr id="7" name="Ellipse 6"/>
          <p:cNvSpPr/>
          <p:nvPr userDrawn="1"/>
        </p:nvSpPr>
        <p:spPr>
          <a:xfrm rot="16200000">
            <a:off x="4488829" y="541606"/>
            <a:ext cx="267275" cy="8107982"/>
          </a:xfrm>
          <a:prstGeom prst="ellipse">
            <a:avLst/>
          </a:prstGeom>
          <a:gradFill flip="none" rotWithShape="1">
            <a:gsLst>
              <a:gs pos="0">
                <a:schemeClr val="bg1">
                  <a:lumMod val="75000"/>
                </a:schemeClr>
              </a:gs>
              <a:gs pos="100000">
                <a:schemeClr val="bg1">
                  <a:shade val="100000"/>
                  <a:satMod val="115000"/>
                  <a:alpha val="0"/>
                </a:schemeClr>
              </a:gs>
            </a:gsLst>
            <a:path path="shape">
              <a:fillToRect l="50000" t="50000" r="50000" b="50000"/>
            </a:path>
            <a:tileRect/>
          </a:gradFill>
          <a:ln w="9525">
            <a:noFill/>
          </a:ln>
          <a:effectLst/>
        </p:spPr>
        <p:txBody>
          <a:bodyPr wrap="none" anchor="ctr" anchorCtr="0">
            <a:noAutofit/>
          </a:bodyPr>
          <a:lstStyle/>
          <a:p>
            <a:pPr algn="ctr">
              <a:buClr>
                <a:schemeClr val="accent6"/>
              </a:buClr>
            </a:pPr>
            <a:endParaRPr lang="en-US" sz="1600" b="1" kern="0" dirty="0">
              <a:solidFill>
                <a:schemeClr val="accent1"/>
              </a:solidFill>
            </a:endParaRPr>
          </a:p>
        </p:txBody>
      </p:sp>
      <p:sp>
        <p:nvSpPr>
          <p:cNvPr id="2" name="Titre 1"/>
          <p:cNvSpPr>
            <a:spLocks noGrp="1"/>
          </p:cNvSpPr>
          <p:nvPr>
            <p:ph type="title" hasCustomPrompt="1"/>
          </p:nvPr>
        </p:nvSpPr>
        <p:spPr/>
        <p:txBody>
          <a:bodyPr/>
          <a:lstStyle/>
          <a:p>
            <a:r>
              <a:rPr lang="fr-FR" dirty="0" smtClean="0"/>
              <a:t>Click to </a:t>
            </a:r>
            <a:r>
              <a:rPr lang="fr-FR" dirty="0" err="1" smtClean="0"/>
              <a:t>add</a:t>
            </a:r>
            <a:r>
              <a:rPr lang="fr-FR" dirty="0" smtClean="0"/>
              <a:t> </a:t>
            </a:r>
            <a:r>
              <a:rPr lang="fr-FR" dirty="0" err="1" smtClean="0"/>
              <a:t>title</a:t>
            </a:r>
            <a:endParaRPr lang="fr-FR" dirty="0"/>
          </a:p>
        </p:txBody>
      </p:sp>
      <p:sp>
        <p:nvSpPr>
          <p:cNvPr id="6" name="Espace réservé du contenu 3"/>
          <p:cNvSpPr>
            <a:spLocks noGrp="1"/>
          </p:cNvSpPr>
          <p:nvPr>
            <p:ph sz="quarter" idx="10" hasCustomPrompt="1"/>
          </p:nvPr>
        </p:nvSpPr>
        <p:spPr>
          <a:xfrm>
            <a:off x="467544" y="1383618"/>
            <a:ext cx="8208912" cy="2808312"/>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en-US" dirty="0" smtClean="0"/>
              <a:t>Click to add text – Level 1</a:t>
            </a:r>
          </a:p>
          <a:p>
            <a:pPr lvl="1"/>
            <a:r>
              <a:rPr lang="fr-FR" dirty="0" err="1" smtClean="0"/>
              <a:t>Level</a:t>
            </a:r>
            <a:r>
              <a:rPr lang="fr-FR" dirty="0" smtClean="0"/>
              <a:t> 2</a:t>
            </a:r>
          </a:p>
          <a:p>
            <a:pPr lvl="2"/>
            <a:r>
              <a:rPr lang="fr-FR" dirty="0" err="1" smtClean="0"/>
              <a:t>Level</a:t>
            </a:r>
            <a:r>
              <a:rPr lang="fr-FR" dirty="0" smtClean="0"/>
              <a:t> 3</a:t>
            </a:r>
          </a:p>
        </p:txBody>
      </p:sp>
      <p:sp>
        <p:nvSpPr>
          <p:cNvPr id="4" name="Text Placeholder 4"/>
          <p:cNvSpPr>
            <a:spLocks noGrp="1"/>
          </p:cNvSpPr>
          <p:nvPr>
            <p:ph type="body" sz="quarter" idx="11" hasCustomPrompt="1"/>
          </p:nvPr>
        </p:nvSpPr>
        <p:spPr>
          <a:xfrm>
            <a:off x="466200" y="1006079"/>
            <a:ext cx="8211600" cy="269081"/>
          </a:xfrm>
          <a:prstGeom prst="rect">
            <a:avLst/>
          </a:prstGeom>
        </p:spPr>
        <p:txBody>
          <a:bodyPr vert="horz" lIns="0" tIns="0" rIns="0" bIns="0" rtlCol="0" anchor="ctr">
            <a:no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en-GB" sz="2200" i="0" dirty="0">
                <a:solidFill>
                  <a:schemeClr val="bg2">
                    <a:lumMod val="75000"/>
                  </a:schemeClr>
                </a:solidFill>
              </a:defRP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GB" dirty="0" smtClean="0"/>
              <a:t>Click to add subtitle</a:t>
            </a:r>
          </a:p>
        </p:txBody>
      </p:sp>
      <p:sp>
        <p:nvSpPr>
          <p:cNvPr id="5" name="Text Placeholder 12"/>
          <p:cNvSpPr>
            <a:spLocks noGrp="1"/>
          </p:cNvSpPr>
          <p:nvPr>
            <p:ph type="body" sz="quarter" idx="12" hasCustomPrompt="1"/>
          </p:nvPr>
        </p:nvSpPr>
        <p:spPr>
          <a:xfrm>
            <a:off x="467543" y="4163563"/>
            <a:ext cx="8208914" cy="453183"/>
          </a:xfrm>
          <a:prstGeom prst="rect">
            <a:avLst/>
          </a:prstGeom>
          <a:solidFill>
            <a:schemeClr val="bg2"/>
          </a:solidFill>
          <a:ln>
            <a:noFill/>
          </a:ln>
          <a:effectLst/>
        </p:spPr>
        <p:txBody>
          <a:bodyPr wrap="square" lIns="0" tIns="72000" rIns="0" bIns="72000" anchor="b" anchorCtr="0">
            <a:spAutoFit/>
          </a:bodyPr>
          <a:lstStyle>
            <a:lvl1pPr marL="271463" marR="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sz="2000" b="0">
                <a:solidFill>
                  <a:schemeClr val="bg1"/>
                </a:solidFill>
              </a:defRPr>
            </a:lvl1pPr>
          </a:lstStyle>
          <a:p>
            <a:pPr marL="271463" marR="0" lvl="0" indent="-271463" algn="ctr"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en-US" dirty="0" smtClean="0"/>
              <a:t>Click to edit conclusion/key message</a:t>
            </a:r>
          </a:p>
        </p:txBody>
      </p:sp>
    </p:spTree>
    <p:extLst>
      <p:ext uri="{BB962C8B-B14F-4D97-AF65-F5344CB8AC3E}">
        <p14:creationId xmlns:p14="http://schemas.microsoft.com/office/powerpoint/2010/main" val="3463199476"/>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Contents &amp; 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smtClean="0"/>
              <a:t>Modifiez le style du titre</a:t>
            </a:r>
            <a:endParaRPr lang="fr-FR"/>
          </a:p>
        </p:txBody>
      </p:sp>
      <p:sp>
        <p:nvSpPr>
          <p:cNvPr id="6" name="Espace réservé du contenu 3"/>
          <p:cNvSpPr>
            <a:spLocks noGrp="1"/>
          </p:cNvSpPr>
          <p:nvPr>
            <p:ph sz="quarter" idx="10"/>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fr-FR" dirty="0" smtClean="0"/>
              <a:t>Modifiez les styles du texte du masque</a:t>
            </a:r>
          </a:p>
          <a:p>
            <a:pPr lvl="1">
              <a:buSzPct val="100000"/>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49470022"/>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Contents &amp; 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smtClean="0"/>
              <a:t>Modifiez le style du titre</a:t>
            </a:r>
            <a:endParaRPr lang="fr-FR"/>
          </a:p>
        </p:txBody>
      </p:sp>
      <p:sp>
        <p:nvSpPr>
          <p:cNvPr id="6" name="Espace réservé du contenu 3"/>
          <p:cNvSpPr>
            <a:spLocks noGrp="1"/>
          </p:cNvSpPr>
          <p:nvPr>
            <p:ph sz="quarter" idx="10"/>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fr-FR" dirty="0" smtClean="0"/>
              <a:t>Modifiez les styles du texte du masque</a:t>
            </a:r>
          </a:p>
          <a:p>
            <a:pPr lvl="1">
              <a:buSzPct val="100000"/>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926205355"/>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Content and message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13" name="Text Placeholder 12"/>
          <p:cNvSpPr>
            <a:spLocks noGrp="1"/>
          </p:cNvSpPr>
          <p:nvPr>
            <p:ph type="body" sz="quarter" idx="10" hasCustomPrompt="1"/>
          </p:nvPr>
        </p:nvSpPr>
        <p:spPr>
          <a:xfrm>
            <a:off x="466200" y="4416300"/>
            <a:ext cx="8211600" cy="270000"/>
          </a:xfrm>
          <a:prstGeom prst="rect">
            <a:avLst/>
          </a:prstGeom>
          <a:solidFill>
            <a:srgbClr val="C8DAE8"/>
          </a:solidFill>
          <a:ln>
            <a:noFill/>
          </a:ln>
        </p:spPr>
        <p:txBody>
          <a:bodyPr anchor="ctr"/>
          <a:lstStyle>
            <a:lvl1pPr algn="ctr">
              <a:buNone/>
              <a:defRPr sz="2000">
                <a:solidFill>
                  <a:schemeClr val="accent1"/>
                </a:solidFill>
              </a:defRPr>
            </a:lvl1pPr>
          </a:lstStyle>
          <a:p>
            <a:pPr lvl="0"/>
            <a:r>
              <a:rPr lang="en-US" dirty="0" smtClean="0"/>
              <a:t>Click to edit message</a:t>
            </a:r>
            <a:endParaRPr lang="en-GB" dirty="0"/>
          </a:p>
        </p:txBody>
      </p:sp>
      <p:sp>
        <p:nvSpPr>
          <p:cNvPr id="17" name="Content Placeholder 16"/>
          <p:cNvSpPr>
            <a:spLocks noGrp="1"/>
          </p:cNvSpPr>
          <p:nvPr>
            <p:ph sz="quarter" idx="12" hasCustomPrompt="1"/>
          </p:nvPr>
        </p:nvSpPr>
        <p:spPr>
          <a:xfrm>
            <a:off x="466200" y="1271588"/>
            <a:ext cx="8211600" cy="3071812"/>
          </a:xfrm>
          <a:prstGeom prst="rect">
            <a:avLst/>
          </a:prstGeom>
        </p:spPr>
        <p:txBody>
          <a:bodyPr/>
          <a:lstStyle>
            <a:lvl1pPr>
              <a:defRPr baseline="0"/>
            </a:lvl1pPr>
            <a:lvl2pPr>
              <a:defRPr/>
            </a:lvl2pPr>
            <a:lvl3pPr>
              <a:defRPr/>
            </a:lvl3pPr>
            <a:lvl4pPr>
              <a:defRPr baseline="0"/>
            </a:lvl4pPr>
            <a:lvl5pPr>
              <a:buFont typeface="Arial" pitchFamily="34" charset="0"/>
              <a:buChar char="•"/>
              <a:defRPr/>
            </a:lvl5pPr>
          </a:lstStyle>
          <a:p>
            <a:pPr lvl="0"/>
            <a:r>
              <a:rPr lang="en-US" dirty="0" smtClean="0"/>
              <a:t>Click to add text</a:t>
            </a:r>
          </a:p>
          <a:p>
            <a:pPr lvl="1"/>
            <a:r>
              <a:rPr lang="en-US" dirty="0" smtClean="0"/>
              <a:t>Second l</a:t>
            </a:r>
            <a:r>
              <a:rPr lang="de-CH" dirty="0" smtClean="0"/>
              <a:t>evel</a:t>
            </a:r>
          </a:p>
          <a:p>
            <a:pPr lvl="2"/>
            <a:r>
              <a:rPr lang="de-CH" dirty="0" smtClean="0"/>
              <a:t>Third level</a:t>
            </a:r>
          </a:p>
          <a:p>
            <a:pPr lvl="3"/>
            <a:r>
              <a:rPr lang="de-CH" dirty="0" smtClean="0"/>
              <a:t>Fourth level</a:t>
            </a:r>
          </a:p>
          <a:p>
            <a:pPr lvl="4"/>
            <a:r>
              <a:rPr lang="de-CH" dirty="0" smtClean="0"/>
              <a:t>Fifth level</a:t>
            </a:r>
            <a:endParaRPr lang="en-GB" dirty="0" smtClean="0"/>
          </a:p>
          <a:p>
            <a:pPr lvl="4"/>
            <a:endParaRPr lang="en-US" dirty="0" smtClean="0"/>
          </a:p>
        </p:txBody>
      </p:sp>
      <p:sp>
        <p:nvSpPr>
          <p:cNvPr id="6" name="Text Placeholder 4"/>
          <p:cNvSpPr>
            <a:spLocks noGrp="1"/>
          </p:cNvSpPr>
          <p:nvPr>
            <p:ph type="body" sz="quarter" idx="13" hasCustomPrompt="1"/>
          </p:nvPr>
        </p:nvSpPr>
        <p:spPr>
          <a:xfrm>
            <a:off x="466200" y="901400"/>
            <a:ext cx="8211600" cy="292894"/>
          </a:xfrm>
          <a:prstGeom prst="rect">
            <a:avLst/>
          </a:prstGeom>
        </p:spPr>
        <p:txBody>
          <a:bodyPr anchor="ctr"/>
          <a:lstStyle>
            <a:lvl1pPr algn="ctr">
              <a:buNone/>
              <a:defRPr sz="2600">
                <a:solidFill>
                  <a:schemeClr val="accent1"/>
                </a:solidFill>
                <a:latin typeface="+mn-lt"/>
              </a:defRPr>
            </a:lvl1pPr>
          </a:lstStyle>
          <a:p>
            <a:pPr lvl="0"/>
            <a:r>
              <a:rPr lang="en-US" dirty="0" smtClean="0"/>
              <a:t>Click to edit subtitle</a:t>
            </a:r>
            <a:endParaRPr lang="en-GB" dirty="0"/>
          </a:p>
        </p:txBody>
      </p:sp>
    </p:spTree>
    <p:extLst>
      <p:ext uri="{BB962C8B-B14F-4D97-AF65-F5344CB8AC3E}">
        <p14:creationId xmlns:p14="http://schemas.microsoft.com/office/powerpoint/2010/main" val="35218328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7_Contents &amp; 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smtClean="0"/>
              <a:t>Modifiez le style du titre</a:t>
            </a:r>
            <a:endParaRPr lang="fr-FR"/>
          </a:p>
        </p:txBody>
      </p:sp>
      <p:sp>
        <p:nvSpPr>
          <p:cNvPr id="6" name="Espace réservé du contenu 3"/>
          <p:cNvSpPr>
            <a:spLocks noGrp="1"/>
          </p:cNvSpPr>
          <p:nvPr>
            <p:ph sz="quarter" idx="10"/>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fr-FR" dirty="0" smtClean="0"/>
              <a:t>Modifiez les styles du texte du masque</a:t>
            </a:r>
          </a:p>
          <a:p>
            <a:pPr lvl="1">
              <a:buSzPct val="100000"/>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41224848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9_Contents &amp; 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smtClean="0"/>
              <a:t>Modifiez le style du titre</a:t>
            </a:r>
            <a:endParaRPr lang="fr-FR"/>
          </a:p>
        </p:txBody>
      </p:sp>
      <p:sp>
        <p:nvSpPr>
          <p:cNvPr id="6" name="Espace réservé du contenu 3"/>
          <p:cNvSpPr>
            <a:spLocks noGrp="1"/>
          </p:cNvSpPr>
          <p:nvPr>
            <p:ph sz="quarter" idx="10"/>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fr-FR" dirty="0" smtClean="0"/>
              <a:t>Modifiez les styles du texte du masque</a:t>
            </a:r>
          </a:p>
          <a:p>
            <a:pPr lvl="1">
              <a:buSzPct val="100000"/>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37552277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422496713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0_Contents &amp; 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smtClean="0"/>
              <a:t>Modifiez le style du titre</a:t>
            </a:r>
            <a:endParaRPr lang="fr-FR"/>
          </a:p>
        </p:txBody>
      </p:sp>
      <p:sp>
        <p:nvSpPr>
          <p:cNvPr id="6" name="Espace réservé du contenu 3"/>
          <p:cNvSpPr>
            <a:spLocks noGrp="1"/>
          </p:cNvSpPr>
          <p:nvPr>
            <p:ph sz="quarter" idx="10"/>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fr-FR" dirty="0" smtClean="0"/>
              <a:t>Modifiez les styles du texte du masque</a:t>
            </a:r>
          </a:p>
          <a:p>
            <a:pPr lvl="1">
              <a:buSzPct val="100000"/>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2982916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1_Contents &amp; conclusi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smtClean="0"/>
              <a:t>Modifiez le style du titre</a:t>
            </a:r>
            <a:endParaRPr lang="fr-FR"/>
          </a:p>
        </p:txBody>
      </p:sp>
      <p:sp>
        <p:nvSpPr>
          <p:cNvPr id="6" name="Espace réservé du contenu 3"/>
          <p:cNvSpPr>
            <a:spLocks noGrp="1"/>
          </p:cNvSpPr>
          <p:nvPr>
            <p:ph sz="quarter" idx="10"/>
          </p:nvPr>
        </p:nvSpPr>
        <p:spPr>
          <a:xfrm>
            <a:off x="467544" y="1005576"/>
            <a:ext cx="8208912" cy="3186354"/>
          </a:xfrm>
          <a:prstGeom prst="rect">
            <a:avLst/>
          </a:prstGeom>
        </p:spPr>
        <p:txBody>
          <a:bodyPr vert="horz" lIns="0" tIns="0" rIns="0" bIns="0" rtlCol="0">
            <a:normAutofit/>
          </a:bodyPr>
          <a:lstStyle>
            <a:lvl1pPr>
              <a:defRPr lang="fr-FR" dirty="0" smtClean="0"/>
            </a:lvl1pPr>
            <a:lvl2pPr>
              <a:defRPr lang="fr-FR" dirty="0" smtClean="0"/>
            </a:lvl2pPr>
            <a:lvl3pPr>
              <a:defRPr lang="fr-FR" dirty="0" smtClean="0"/>
            </a:lvl3pPr>
            <a:lvl4pPr>
              <a:defRPr lang="fr-FR" dirty="0" smtClean="0"/>
            </a:lvl4pPr>
            <a:lvl5pPr>
              <a:defRPr lang="fr-FR" dirty="0"/>
            </a:lvl5pPr>
          </a:lstStyle>
          <a:p>
            <a:pPr lvl="0"/>
            <a:r>
              <a:rPr lang="fr-FR" dirty="0" smtClean="0"/>
              <a:t>Modifiez les styles du texte du masque</a:t>
            </a:r>
          </a:p>
          <a:p>
            <a:pPr lvl="1">
              <a:buSzPct val="100000"/>
            </a:pPr>
            <a:r>
              <a:rPr lang="fr-FR" dirty="0" smtClean="0"/>
              <a:t>Deuxième niveau</a:t>
            </a:r>
          </a:p>
          <a:p>
            <a:pPr lvl="2">
              <a:buChar char="§"/>
            </a:pPr>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18037984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4" name="Espace réservé pour une image  3"/>
          <p:cNvSpPr>
            <a:spLocks noGrp="1"/>
          </p:cNvSpPr>
          <p:nvPr>
            <p:ph type="pic" sz="quarter" idx="11" hasCustomPrompt="1"/>
          </p:nvPr>
        </p:nvSpPr>
        <p:spPr>
          <a:xfrm>
            <a:off x="468314" y="1006078"/>
            <a:ext cx="8207375" cy="3618309"/>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271463" indent="-271463">
              <a:buNone/>
              <a:defRPr lang="fr-FR" dirty="0"/>
            </a:lvl1pPr>
          </a:lstStyle>
          <a:p>
            <a:pPr marL="0" lvl="0" indent="0"/>
            <a:r>
              <a:rPr lang="en-US" dirty="0" smtClean="0"/>
              <a:t>Click icon to add a picture</a:t>
            </a:r>
          </a:p>
        </p:txBody>
      </p:sp>
      <p:sp>
        <p:nvSpPr>
          <p:cNvPr id="2" name="Titre 1"/>
          <p:cNvSpPr>
            <a:spLocks noGrp="1"/>
          </p:cNvSpPr>
          <p:nvPr>
            <p:ph type="title" hasCustomPrompt="1"/>
          </p:nvPr>
        </p:nvSpPr>
        <p:spPr/>
        <p:txBody>
          <a:bodyPr/>
          <a:lstStyle>
            <a:lvl1pPr>
              <a:defRPr sz="2400">
                <a:solidFill>
                  <a:schemeClr val="accent1"/>
                </a:solidFill>
              </a:defRPr>
            </a:lvl1pPr>
          </a:lstStyle>
          <a:p>
            <a:r>
              <a:rPr lang="fr-FR" dirty="0" smtClean="0"/>
              <a:t>Click to </a:t>
            </a:r>
            <a:r>
              <a:rPr lang="fr-FR" dirty="0" err="1" smtClean="0"/>
              <a:t>add</a:t>
            </a:r>
            <a:r>
              <a:rPr lang="fr-FR" dirty="0" smtClean="0"/>
              <a:t> </a:t>
            </a:r>
            <a:r>
              <a:rPr lang="fr-FR" dirty="0" err="1" smtClean="0"/>
              <a:t>title</a:t>
            </a:r>
            <a:endParaRPr lang="fr-FR" dirty="0"/>
          </a:p>
        </p:txBody>
      </p:sp>
    </p:spTree>
    <p:extLst>
      <p:ext uri="{BB962C8B-B14F-4D97-AF65-F5344CB8AC3E}">
        <p14:creationId xmlns:p14="http://schemas.microsoft.com/office/powerpoint/2010/main" val="26899896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Rectangle 2"/>
          <p:cNvSpPr/>
          <p:nvPr userDrawn="1"/>
        </p:nvSpPr>
        <p:spPr bwMode="white">
          <a:xfrm>
            <a:off x="0" y="633864"/>
            <a:ext cx="9144000" cy="257369"/>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endParaRPr lang="fr-FR" sz="1200" b="1" dirty="0">
              <a:latin typeface="Arial" panose="020B0604020202020204" pitchFamily="34" charset="0"/>
            </a:endParaRPr>
          </a:p>
        </p:txBody>
      </p:sp>
      <p:sp>
        <p:nvSpPr>
          <p:cNvPr id="4" name="Espace réservé pour une image  3"/>
          <p:cNvSpPr>
            <a:spLocks noGrp="1"/>
          </p:cNvSpPr>
          <p:nvPr>
            <p:ph type="pic" sz="quarter" idx="11" hasCustomPrompt="1"/>
          </p:nvPr>
        </p:nvSpPr>
        <p:spPr>
          <a:xfrm>
            <a:off x="468314" y="357504"/>
            <a:ext cx="8207375" cy="4266884"/>
          </a:xfrm>
          <a:prstGeom prst="rect">
            <a:avLst/>
          </a:prstGeom>
          <a:noFill/>
          <a:ln>
            <a:noFill/>
          </a:ln>
          <a:effectLst>
            <a:outerShdw blurRad="50800" sx="101000" sy="101000" algn="ctr" rotWithShape="0">
              <a:srgbClr val="000000">
                <a:alpha val="20000"/>
              </a:srgbClr>
            </a:outerShdw>
          </a:effectLst>
        </p:spPr>
        <p:txBody>
          <a:bodyPr vert="horz" lIns="0" tIns="0" rIns="0" bIns="0" rtlCol="0">
            <a:normAutofit/>
          </a:bodyPr>
          <a:lstStyle>
            <a:lvl1pPr marL="0" marR="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lang="fr-FR"/>
            </a:lvl1pPr>
          </a:lstStyle>
          <a:p>
            <a:pPr marL="0" marR="0" lvl="0" indent="0" algn="l" defTabSz="914400" rtl="0" eaLnBrk="1" fontAlgn="base" latinLnBrk="0" hangingPunct="1">
              <a:lnSpc>
                <a:spcPct val="100000"/>
              </a:lnSpc>
              <a:spcBef>
                <a:spcPts val="1200"/>
              </a:spcBef>
              <a:spcAft>
                <a:spcPts val="0"/>
              </a:spcAft>
              <a:buClr>
                <a:schemeClr val="bg2"/>
              </a:buClr>
              <a:buSzPct val="85000"/>
              <a:buFont typeface="Wingdings" panose="05000000000000000000" pitchFamily="2" charset="2"/>
              <a:buNone/>
              <a:tabLst/>
              <a:defRPr/>
            </a:pPr>
            <a:r>
              <a:rPr lang="fr-FR" dirty="0" smtClean="0"/>
              <a:t>Click </a:t>
            </a:r>
            <a:r>
              <a:rPr lang="fr-FR" dirty="0" err="1" smtClean="0"/>
              <a:t>icon</a:t>
            </a:r>
            <a:r>
              <a:rPr lang="fr-FR" dirty="0" smtClean="0"/>
              <a:t> to </a:t>
            </a:r>
            <a:r>
              <a:rPr lang="fr-FR" dirty="0" err="1" smtClean="0"/>
              <a:t>add</a:t>
            </a:r>
            <a:r>
              <a:rPr lang="fr-FR" dirty="0" smtClean="0"/>
              <a:t> a </a:t>
            </a:r>
            <a:r>
              <a:rPr lang="fr-FR" dirty="0" err="1" smtClean="0"/>
              <a:t>picture</a:t>
            </a:r>
            <a:endParaRPr lang="fr-FR" dirty="0" smtClean="0"/>
          </a:p>
        </p:txBody>
      </p:sp>
    </p:spTree>
    <p:extLst>
      <p:ext uri="{BB962C8B-B14F-4D97-AF65-F5344CB8AC3E}">
        <p14:creationId xmlns:p14="http://schemas.microsoft.com/office/powerpoint/2010/main" val="10140145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2.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2.png"/><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33" Type="http://schemas.openxmlformats.org/officeDocument/2006/relationships/image" Target="../media/image2.png"/><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32" Type="http://schemas.openxmlformats.org/officeDocument/2006/relationships/image" Target="../media/image1.png"/><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theme" Target="../theme/theme3.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32" descr="bandeau_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88" y="427034"/>
            <a:ext cx="9144001" cy="428625"/>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bwMode="auto">
          <a:xfrm>
            <a:off x="468000" y="0"/>
            <a:ext cx="8214355" cy="7358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dirty="0" smtClean="0"/>
              <a:t>Click to </a:t>
            </a:r>
            <a:r>
              <a:rPr lang="fr-FR" dirty="0" err="1" smtClean="0"/>
              <a:t>add</a:t>
            </a:r>
            <a:r>
              <a:rPr lang="fr-FR" dirty="0" smtClean="0"/>
              <a:t> </a:t>
            </a:r>
            <a:r>
              <a:rPr lang="fr-FR" dirty="0" err="1" smtClean="0"/>
              <a:t>title</a:t>
            </a:r>
            <a:endParaRPr lang="en-US" noProof="0" dirty="0" smtClean="0"/>
          </a:p>
        </p:txBody>
      </p:sp>
      <p:pic>
        <p:nvPicPr>
          <p:cNvPr id="10" name="Picture 21" descr="logint"/>
          <p:cNvPicPr>
            <a:picLocks noChangeAspect="1" noChangeArrowheads="1"/>
          </p:cNvPicPr>
          <p:nvPr/>
        </p:nvPicPr>
        <p:blipFill>
          <a:blip r:embed="rId25" cstate="print"/>
          <a:srcRect/>
          <a:stretch>
            <a:fillRect/>
          </a:stretch>
        </p:blipFill>
        <p:spPr bwMode="auto">
          <a:xfrm>
            <a:off x="7300913" y="4840783"/>
            <a:ext cx="1390020" cy="212230"/>
          </a:xfrm>
          <a:prstGeom prst="rect">
            <a:avLst/>
          </a:prstGeom>
          <a:noFill/>
        </p:spPr>
      </p:pic>
      <p:cxnSp>
        <p:nvCxnSpPr>
          <p:cNvPr id="4" name="Connecteur droit avec flèche 3"/>
          <p:cNvCxnSpPr/>
          <p:nvPr/>
        </p:nvCxnSpPr>
        <p:spPr>
          <a:xfrm flipH="1">
            <a:off x="9180513" y="4623978"/>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89047" y="4623978"/>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9180513" y="1005576"/>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289047" y="1005576"/>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23"/>
          <p:cNvSpPr>
            <a:spLocks noChangeArrowheads="1"/>
          </p:cNvSpPr>
          <p:nvPr/>
        </p:nvSpPr>
        <p:spPr bwMode="auto">
          <a:xfrm>
            <a:off x="470858" y="4894243"/>
            <a:ext cx="6765438" cy="184666"/>
          </a:xfrm>
          <a:prstGeom prst="rect">
            <a:avLst/>
          </a:prstGeom>
          <a:noFill/>
          <a:ln w="9525">
            <a:noFill/>
            <a:miter lim="800000"/>
            <a:headEnd/>
            <a:tailEnd/>
          </a:ln>
          <a:effectLst/>
        </p:spPr>
        <p:txBody>
          <a:bodyPr wrap="square" lIns="0" tIns="0" rIns="0" bIns="0" anchor="ctr">
            <a:spAutoFit/>
          </a:bodyPr>
          <a:lstStyle/>
          <a:p>
            <a:pPr>
              <a:lnSpc>
                <a:spcPct val="80000"/>
              </a:lnSpc>
            </a:pPr>
            <a:r>
              <a:rPr lang="en-US" sz="500" noProof="1" smtClean="0">
                <a:solidFill>
                  <a:srgbClr val="8C8C8C"/>
                </a:solidFill>
                <a:latin typeface="Arial" pitchFamily="34" charset="0"/>
                <a:cs typeface="Arial" pitchFamily="34" charset="0"/>
              </a:rPr>
              <a:t>© ALSTOM SA, 2015. All rights reserved. Information contained in this document is indicative only. No representation or warranty is given or should be relied on that it is complete or correct </a:t>
            </a:r>
            <a:br>
              <a:rPr lang="en-US" sz="500" noProof="1" smtClean="0">
                <a:solidFill>
                  <a:srgbClr val="8C8C8C"/>
                </a:solidFill>
                <a:latin typeface="Arial" pitchFamily="34" charset="0"/>
                <a:cs typeface="Arial" pitchFamily="34" charset="0"/>
              </a:rPr>
            </a:br>
            <a:r>
              <a:rPr lang="en-US" sz="500" noProof="1" smtClean="0">
                <a:solidFill>
                  <a:srgbClr val="8C8C8C"/>
                </a:solidFill>
                <a:latin typeface="Arial" pitchFamily="34" charset="0"/>
                <a:cs typeface="Arial" pitchFamily="34" charset="0"/>
              </a:rPr>
              <a:t>or will apply to any particular project. This will depend on the technical and commercial circumstances. It is provided without liability and is subject to change without notice. </a:t>
            </a:r>
            <a:br>
              <a:rPr lang="en-US" sz="500" noProof="1" smtClean="0">
                <a:solidFill>
                  <a:srgbClr val="8C8C8C"/>
                </a:solidFill>
                <a:latin typeface="Arial" pitchFamily="34" charset="0"/>
                <a:cs typeface="Arial" pitchFamily="34" charset="0"/>
              </a:rPr>
            </a:br>
            <a:r>
              <a:rPr lang="en-US" sz="500" noProof="1" smtClean="0">
                <a:solidFill>
                  <a:srgbClr val="8C8C8C"/>
                </a:solidFill>
                <a:latin typeface="Arial" pitchFamily="34" charset="0"/>
                <a:cs typeface="Arial" pitchFamily="34" charset="0"/>
              </a:rPr>
              <a:t>Reproduction, use or disclosure to third parties, without express written authorisation, is strictly prohibited</a:t>
            </a:r>
            <a:endParaRPr lang="en-US" sz="500" noProof="1">
              <a:solidFill>
                <a:srgbClr val="8C8C8C"/>
              </a:solidFill>
              <a:latin typeface="Arial" pitchFamily="34" charset="0"/>
              <a:cs typeface="Arial" pitchFamily="34" charset="0"/>
            </a:endParaRPr>
          </a:p>
        </p:txBody>
      </p:sp>
      <p:sp>
        <p:nvSpPr>
          <p:cNvPr id="14" name="TextBox 7"/>
          <p:cNvSpPr txBox="1"/>
          <p:nvPr/>
        </p:nvSpPr>
        <p:spPr>
          <a:xfrm>
            <a:off x="470858" y="4749927"/>
            <a:ext cx="3024336" cy="123111"/>
          </a:xfrm>
          <a:prstGeom prst="rect">
            <a:avLst/>
          </a:prstGeom>
          <a:noFill/>
        </p:spPr>
        <p:txBody>
          <a:bodyPr wrap="square" lIns="0" tIns="0" rIns="0" bIns="0" rtlCol="0">
            <a:spAutoFit/>
          </a:bodyPr>
          <a:lstStyle/>
          <a:p>
            <a:r>
              <a:rPr lang="en-GB" sz="800" dirty="0" smtClean="0">
                <a:solidFill>
                  <a:schemeClr val="bg1">
                    <a:lumMod val="75000"/>
                  </a:schemeClr>
                </a:solidFill>
                <a:latin typeface="Arial" pitchFamily="34" charset="0"/>
                <a:cs typeface="Arial" pitchFamily="34" charset="0"/>
              </a:rPr>
              <a:t>ALSTOM – 10/2016 – P </a:t>
            </a:r>
            <a:fld id="{D4AAFCC5-D135-4797-B61F-A5C3BB0DC17E}" type="slidenum">
              <a:rPr lang="en-GB" sz="800" smtClean="0">
                <a:solidFill>
                  <a:schemeClr val="bg1">
                    <a:lumMod val="75000"/>
                  </a:schemeClr>
                </a:solidFill>
                <a:latin typeface="Arial" pitchFamily="34" charset="0"/>
                <a:cs typeface="Arial" pitchFamily="34" charset="0"/>
              </a:rPr>
              <a:pPr/>
              <a:t>‹N›</a:t>
            </a:fld>
            <a:endParaRPr lang="en-GB" sz="800" dirty="0">
              <a:solidFill>
                <a:schemeClr val="bg1">
                  <a:lumMod val="75000"/>
                </a:schemeClr>
              </a:solidFill>
              <a:latin typeface="Arial" pitchFamily="34" charset="0"/>
              <a:cs typeface="Arial" pitchFamily="34" charset="0"/>
            </a:endParaRPr>
          </a:p>
        </p:txBody>
      </p:sp>
      <p:sp>
        <p:nvSpPr>
          <p:cNvPr id="2" name="Espace réservé du texte 1"/>
          <p:cNvSpPr>
            <a:spLocks noGrp="1"/>
          </p:cNvSpPr>
          <p:nvPr>
            <p:ph type="body" idx="1"/>
          </p:nvPr>
        </p:nvSpPr>
        <p:spPr>
          <a:xfrm>
            <a:off x="457200" y="1200151"/>
            <a:ext cx="8229600" cy="3394472"/>
          </a:xfrm>
          <a:prstGeom prst="rect">
            <a:avLst/>
          </a:prstGeom>
        </p:spPr>
        <p:txBody>
          <a:bodyPr vert="horz" lIns="0" tIns="0" rIns="0" bIns="45720" rtlCol="0">
            <a:normAutofit/>
          </a:bodyPr>
          <a:lstStyle/>
          <a:p>
            <a:pPr lvl="0"/>
            <a:r>
              <a:rPr lang="en-US" dirty="0" smtClean="0"/>
              <a:t>Click to add text – Level 1</a:t>
            </a:r>
          </a:p>
          <a:p>
            <a:pPr lvl="1">
              <a:buSzPct val="100000"/>
            </a:pPr>
            <a:r>
              <a:rPr lang="fr-FR" dirty="0" err="1" smtClean="0"/>
              <a:t>Level</a:t>
            </a:r>
            <a:r>
              <a:rPr lang="fr-FR" dirty="0" smtClean="0"/>
              <a:t> 2</a:t>
            </a:r>
          </a:p>
          <a:p>
            <a:pPr lvl="2"/>
            <a:r>
              <a:rPr lang="fr-FR" dirty="0" smtClean="0"/>
              <a:t>Level 3</a:t>
            </a:r>
          </a:p>
        </p:txBody>
      </p:sp>
      <p:pic>
        <p:nvPicPr>
          <p:cNvPr id="17" name="Picture 2"/>
          <p:cNvPicPr>
            <a:picLocks noChangeAspect="1" noChangeArrowheads="1"/>
          </p:cNvPicPr>
          <p:nvPr userDrawn="1"/>
        </p:nvPicPr>
        <p:blipFill rotWithShape="1">
          <a:blip r:embed="rId26" cstate="print">
            <a:extLst>
              <a:ext uri="{28A0092B-C50C-407E-A947-70E740481C1C}">
                <a14:useLocalDpi xmlns:a14="http://schemas.microsoft.com/office/drawing/2010/main" val="0"/>
              </a:ext>
            </a:extLst>
          </a:blip>
          <a:srcRect t="1868"/>
          <a:stretch/>
        </p:blipFill>
        <p:spPr bwMode="auto">
          <a:xfrm>
            <a:off x="5868145" y="4603484"/>
            <a:ext cx="1246909" cy="540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feld 17"/>
          <p:cNvSpPr txBox="1"/>
          <p:nvPr userDrawn="1"/>
        </p:nvSpPr>
        <p:spPr>
          <a:xfrm>
            <a:off x="7474626" y="4623979"/>
            <a:ext cx="1127232" cy="276999"/>
          </a:xfrm>
          <a:prstGeom prst="rect">
            <a:avLst/>
          </a:prstGeom>
          <a:noFill/>
        </p:spPr>
        <p:txBody>
          <a:bodyPr wrap="none" rtlCol="0">
            <a:spAutoFit/>
          </a:bodyPr>
          <a:lstStyle/>
          <a:p>
            <a:r>
              <a:rPr lang="de-DE" sz="1200" b="1" dirty="0" smtClean="0">
                <a:solidFill>
                  <a:srgbClr val="FF0000"/>
                </a:solidFill>
              </a:rPr>
              <a:t>CONFIDENTIAL</a:t>
            </a:r>
            <a:endParaRPr lang="de-DE" sz="1200" b="1"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66" r:id="rId2"/>
    <p:sldLayoutId id="2147483705" r:id="rId3"/>
    <p:sldLayoutId id="2147483674" r:id="rId4"/>
    <p:sldLayoutId id="2147483675" r:id="rId5"/>
    <p:sldLayoutId id="2147483684" r:id="rId6"/>
    <p:sldLayoutId id="2147483686" r:id="rId7"/>
    <p:sldLayoutId id="2147483693" r:id="rId8"/>
    <p:sldLayoutId id="2147483694" r:id="rId9"/>
    <p:sldLayoutId id="2147483689" r:id="rId10"/>
    <p:sldLayoutId id="2147483706" r:id="rId11"/>
    <p:sldLayoutId id="2147483687" r:id="rId12"/>
    <p:sldLayoutId id="2147483695" r:id="rId13"/>
    <p:sldLayoutId id="2147483696" r:id="rId14"/>
    <p:sldLayoutId id="2147483690" r:id="rId15"/>
    <p:sldLayoutId id="2147483679" r:id="rId16"/>
    <p:sldLayoutId id="2147483692" r:id="rId17"/>
    <p:sldLayoutId id="2147483691" r:id="rId18"/>
    <p:sldLayoutId id="2147483655" r:id="rId19"/>
    <p:sldLayoutId id="2147483667" r:id="rId20"/>
    <p:sldLayoutId id="2147483704" r:id="rId21"/>
    <p:sldLayoutId id="2147483764" r:id="rId22"/>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2400" b="0">
          <a:solidFill>
            <a:schemeClr val="accent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2800">
          <a:solidFill>
            <a:schemeClr val="tx2"/>
          </a:solidFill>
          <a:latin typeface="Alstom" pitchFamily="2" charset="0"/>
        </a:defRPr>
      </a:lvl2pPr>
      <a:lvl3pPr algn="l" rtl="0" eaLnBrk="1" fontAlgn="base" hangingPunct="1">
        <a:lnSpc>
          <a:spcPct val="90000"/>
        </a:lnSpc>
        <a:spcBef>
          <a:spcPct val="0"/>
        </a:spcBef>
        <a:spcAft>
          <a:spcPct val="0"/>
        </a:spcAft>
        <a:defRPr sz="2800">
          <a:solidFill>
            <a:schemeClr val="tx2"/>
          </a:solidFill>
          <a:latin typeface="Alstom" pitchFamily="2" charset="0"/>
        </a:defRPr>
      </a:lvl3pPr>
      <a:lvl4pPr algn="l" rtl="0" eaLnBrk="1" fontAlgn="base" hangingPunct="1">
        <a:lnSpc>
          <a:spcPct val="90000"/>
        </a:lnSpc>
        <a:spcBef>
          <a:spcPct val="0"/>
        </a:spcBef>
        <a:spcAft>
          <a:spcPct val="0"/>
        </a:spcAft>
        <a:defRPr sz="2800">
          <a:solidFill>
            <a:schemeClr val="tx2"/>
          </a:solidFill>
          <a:latin typeface="Alstom" pitchFamily="2" charset="0"/>
        </a:defRPr>
      </a:lvl4pPr>
      <a:lvl5pPr algn="l" rtl="0" eaLnBrk="1" fontAlgn="base" hangingPunct="1">
        <a:lnSpc>
          <a:spcPct val="90000"/>
        </a:lnSpc>
        <a:spcBef>
          <a:spcPct val="0"/>
        </a:spcBef>
        <a:spcAft>
          <a:spcPct val="0"/>
        </a:spcAft>
        <a:defRPr sz="2800">
          <a:solidFill>
            <a:schemeClr val="tx2"/>
          </a:solidFill>
          <a:latin typeface="Alstom" pitchFamily="2"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bg2"/>
        </a:buClr>
        <a:buFont typeface="Arial" panose="020B0604020202020204" pitchFamily="34" charset="0"/>
        <a:buChar char="-"/>
        <a:defRPr lang="en-US" sz="1400" noProof="0" dirty="0" smtClean="0">
          <a:solidFill>
            <a:schemeClr val="tx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32" descr="bandeau_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427034"/>
            <a:ext cx="9144001" cy="428625"/>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bwMode="auto">
          <a:xfrm>
            <a:off x="468000" y="0"/>
            <a:ext cx="8214355" cy="7358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dirty="0" smtClean="0"/>
              <a:t>Click to </a:t>
            </a:r>
            <a:r>
              <a:rPr lang="fr-FR" dirty="0" err="1" smtClean="0"/>
              <a:t>add</a:t>
            </a:r>
            <a:r>
              <a:rPr lang="fr-FR" dirty="0" smtClean="0"/>
              <a:t> </a:t>
            </a:r>
            <a:r>
              <a:rPr lang="fr-FR" dirty="0" err="1" smtClean="0"/>
              <a:t>title</a:t>
            </a:r>
            <a:endParaRPr lang="en-US" noProof="0" dirty="0" smtClean="0"/>
          </a:p>
        </p:txBody>
      </p:sp>
      <p:pic>
        <p:nvPicPr>
          <p:cNvPr id="10" name="Picture 21" descr="logint"/>
          <p:cNvPicPr>
            <a:picLocks noChangeAspect="1" noChangeArrowheads="1"/>
          </p:cNvPicPr>
          <p:nvPr/>
        </p:nvPicPr>
        <p:blipFill>
          <a:blip r:embed="rId28" cstate="print"/>
          <a:srcRect/>
          <a:stretch>
            <a:fillRect/>
          </a:stretch>
        </p:blipFill>
        <p:spPr bwMode="auto">
          <a:xfrm>
            <a:off x="7300913" y="4840783"/>
            <a:ext cx="1390020" cy="212230"/>
          </a:xfrm>
          <a:prstGeom prst="rect">
            <a:avLst/>
          </a:prstGeom>
          <a:noFill/>
        </p:spPr>
      </p:pic>
      <p:cxnSp>
        <p:nvCxnSpPr>
          <p:cNvPr id="4" name="Connecteur droit avec flèche 3"/>
          <p:cNvCxnSpPr/>
          <p:nvPr/>
        </p:nvCxnSpPr>
        <p:spPr>
          <a:xfrm flipH="1">
            <a:off x="9180513" y="4623978"/>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89047" y="4623978"/>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9180513" y="1005576"/>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289047" y="1005576"/>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23"/>
          <p:cNvSpPr>
            <a:spLocks noChangeArrowheads="1"/>
          </p:cNvSpPr>
          <p:nvPr/>
        </p:nvSpPr>
        <p:spPr bwMode="auto">
          <a:xfrm>
            <a:off x="470858" y="4894243"/>
            <a:ext cx="6765438" cy="184666"/>
          </a:xfrm>
          <a:prstGeom prst="rect">
            <a:avLst/>
          </a:prstGeom>
          <a:noFill/>
          <a:ln w="9525">
            <a:noFill/>
            <a:miter lim="800000"/>
            <a:headEnd/>
            <a:tailEnd/>
          </a:ln>
          <a:effectLst/>
        </p:spPr>
        <p:txBody>
          <a:bodyPr wrap="square" lIns="0" tIns="0" rIns="0" bIns="0" anchor="ctr">
            <a:spAutoFit/>
          </a:bodyPr>
          <a:lstStyle/>
          <a:p>
            <a:pPr>
              <a:lnSpc>
                <a:spcPct val="80000"/>
              </a:lnSpc>
            </a:pPr>
            <a:r>
              <a:rPr lang="en-US" sz="500" noProof="1" smtClean="0">
                <a:solidFill>
                  <a:srgbClr val="8C8C8C"/>
                </a:solidFill>
                <a:latin typeface="Arial" pitchFamily="34" charset="0"/>
                <a:cs typeface="Arial" pitchFamily="34" charset="0"/>
              </a:rPr>
              <a:t>© ALSTOM SA, 2016. All rights reserved. Information contained in this document is indicative only. No representation or warranty is given or should be relied on that it is complete or correct </a:t>
            </a:r>
            <a:br>
              <a:rPr lang="en-US" sz="500" noProof="1" smtClean="0">
                <a:solidFill>
                  <a:srgbClr val="8C8C8C"/>
                </a:solidFill>
                <a:latin typeface="Arial" pitchFamily="34" charset="0"/>
                <a:cs typeface="Arial" pitchFamily="34" charset="0"/>
              </a:rPr>
            </a:br>
            <a:r>
              <a:rPr lang="en-US" sz="500" noProof="1" smtClean="0">
                <a:solidFill>
                  <a:srgbClr val="8C8C8C"/>
                </a:solidFill>
                <a:latin typeface="Arial" pitchFamily="34" charset="0"/>
                <a:cs typeface="Arial" pitchFamily="34" charset="0"/>
              </a:rPr>
              <a:t>or will apply to any particular project. This will depend on the technical and commercial circumstances. It is provided without liability and is subject to change without notice. </a:t>
            </a:r>
            <a:br>
              <a:rPr lang="en-US" sz="500" noProof="1" smtClean="0">
                <a:solidFill>
                  <a:srgbClr val="8C8C8C"/>
                </a:solidFill>
                <a:latin typeface="Arial" pitchFamily="34" charset="0"/>
                <a:cs typeface="Arial" pitchFamily="34" charset="0"/>
              </a:rPr>
            </a:br>
            <a:r>
              <a:rPr lang="en-US" sz="500" noProof="1" smtClean="0">
                <a:solidFill>
                  <a:srgbClr val="8C8C8C"/>
                </a:solidFill>
                <a:latin typeface="Arial" pitchFamily="34" charset="0"/>
                <a:cs typeface="Arial" pitchFamily="34" charset="0"/>
              </a:rPr>
              <a:t>Reproduction, use or disclosure to third parties, without express written authorisation, is strictly prohibited</a:t>
            </a:r>
            <a:endParaRPr lang="en-US" sz="500" noProof="1">
              <a:solidFill>
                <a:srgbClr val="8C8C8C"/>
              </a:solidFill>
              <a:latin typeface="Arial" pitchFamily="34" charset="0"/>
              <a:cs typeface="Arial" pitchFamily="34" charset="0"/>
            </a:endParaRPr>
          </a:p>
        </p:txBody>
      </p:sp>
      <p:sp>
        <p:nvSpPr>
          <p:cNvPr id="14" name="TextBox 7"/>
          <p:cNvSpPr txBox="1"/>
          <p:nvPr/>
        </p:nvSpPr>
        <p:spPr>
          <a:xfrm>
            <a:off x="470858" y="4749927"/>
            <a:ext cx="3024336" cy="123111"/>
          </a:xfrm>
          <a:prstGeom prst="rect">
            <a:avLst/>
          </a:prstGeom>
          <a:noFill/>
        </p:spPr>
        <p:txBody>
          <a:bodyPr wrap="square" lIns="0" tIns="0" rIns="0" bIns="0" rtlCol="0">
            <a:spAutoFit/>
          </a:bodyPr>
          <a:lstStyle/>
          <a:p>
            <a:r>
              <a:rPr lang="en-GB" sz="800" dirty="0" smtClean="0">
                <a:solidFill>
                  <a:srgbClr val="FFFFFF">
                    <a:lumMod val="75000"/>
                  </a:srgbClr>
                </a:solidFill>
                <a:latin typeface="Arial" pitchFamily="34" charset="0"/>
                <a:cs typeface="Arial" pitchFamily="34" charset="0"/>
              </a:rPr>
              <a:t>ALSTOM – 20/09/2016 – P </a:t>
            </a:r>
            <a:fld id="{D4AAFCC5-D135-4797-B61F-A5C3BB0DC17E}" type="slidenum">
              <a:rPr lang="en-GB" sz="800" smtClean="0">
                <a:solidFill>
                  <a:srgbClr val="FFFFFF">
                    <a:lumMod val="75000"/>
                  </a:srgbClr>
                </a:solidFill>
                <a:latin typeface="Arial" pitchFamily="34" charset="0"/>
                <a:cs typeface="Arial" pitchFamily="34" charset="0"/>
              </a:rPr>
              <a:pPr/>
              <a:t>‹N›</a:t>
            </a:fld>
            <a:endParaRPr lang="en-GB" sz="800" dirty="0">
              <a:solidFill>
                <a:srgbClr val="FFFFFF">
                  <a:lumMod val="75000"/>
                </a:srgbClr>
              </a:solidFill>
              <a:latin typeface="Arial" pitchFamily="34" charset="0"/>
              <a:cs typeface="Arial" pitchFamily="34" charset="0"/>
            </a:endParaRPr>
          </a:p>
        </p:txBody>
      </p:sp>
      <p:sp>
        <p:nvSpPr>
          <p:cNvPr id="2" name="Espace réservé du texte 1"/>
          <p:cNvSpPr>
            <a:spLocks noGrp="1"/>
          </p:cNvSpPr>
          <p:nvPr>
            <p:ph type="body" idx="1"/>
          </p:nvPr>
        </p:nvSpPr>
        <p:spPr>
          <a:xfrm>
            <a:off x="457200" y="1200151"/>
            <a:ext cx="8229600" cy="3394472"/>
          </a:xfrm>
          <a:prstGeom prst="rect">
            <a:avLst/>
          </a:prstGeom>
        </p:spPr>
        <p:txBody>
          <a:bodyPr vert="horz" lIns="0" tIns="0" rIns="0" bIns="45720" rtlCol="0">
            <a:normAutofit/>
          </a:bodyPr>
          <a:lstStyle/>
          <a:p>
            <a:pPr lvl="0"/>
            <a:r>
              <a:rPr lang="en-US" dirty="0" smtClean="0"/>
              <a:t>Click to add text – Level 1</a:t>
            </a:r>
          </a:p>
          <a:p>
            <a:pPr lvl="1">
              <a:buSzPct val="100000"/>
            </a:pPr>
            <a:r>
              <a:rPr lang="fr-FR" dirty="0" err="1" smtClean="0"/>
              <a:t>Level</a:t>
            </a:r>
            <a:r>
              <a:rPr lang="fr-FR" dirty="0" smtClean="0"/>
              <a:t> 2</a:t>
            </a:r>
          </a:p>
          <a:p>
            <a:pPr lvl="2"/>
            <a:r>
              <a:rPr lang="fr-FR" dirty="0" smtClean="0"/>
              <a:t>Level 3</a:t>
            </a:r>
          </a:p>
        </p:txBody>
      </p:sp>
    </p:spTree>
    <p:extLst>
      <p:ext uri="{BB962C8B-B14F-4D97-AF65-F5344CB8AC3E}">
        <p14:creationId xmlns:p14="http://schemas.microsoft.com/office/powerpoint/2010/main" val="4180403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65" r:id="rId24"/>
    <p:sldLayoutId id="2147483766" r:id="rId25"/>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2400" b="0">
          <a:solidFill>
            <a:schemeClr val="accent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2800">
          <a:solidFill>
            <a:schemeClr val="tx2"/>
          </a:solidFill>
          <a:latin typeface="Alstom" pitchFamily="2" charset="0"/>
        </a:defRPr>
      </a:lvl2pPr>
      <a:lvl3pPr algn="l" rtl="0" eaLnBrk="1" fontAlgn="base" hangingPunct="1">
        <a:lnSpc>
          <a:spcPct val="90000"/>
        </a:lnSpc>
        <a:spcBef>
          <a:spcPct val="0"/>
        </a:spcBef>
        <a:spcAft>
          <a:spcPct val="0"/>
        </a:spcAft>
        <a:defRPr sz="2800">
          <a:solidFill>
            <a:schemeClr val="tx2"/>
          </a:solidFill>
          <a:latin typeface="Alstom" pitchFamily="2" charset="0"/>
        </a:defRPr>
      </a:lvl3pPr>
      <a:lvl4pPr algn="l" rtl="0" eaLnBrk="1" fontAlgn="base" hangingPunct="1">
        <a:lnSpc>
          <a:spcPct val="90000"/>
        </a:lnSpc>
        <a:spcBef>
          <a:spcPct val="0"/>
        </a:spcBef>
        <a:spcAft>
          <a:spcPct val="0"/>
        </a:spcAft>
        <a:defRPr sz="2800">
          <a:solidFill>
            <a:schemeClr val="tx2"/>
          </a:solidFill>
          <a:latin typeface="Alstom" pitchFamily="2" charset="0"/>
        </a:defRPr>
      </a:lvl4pPr>
      <a:lvl5pPr algn="l" rtl="0" eaLnBrk="1" fontAlgn="base" hangingPunct="1">
        <a:lnSpc>
          <a:spcPct val="90000"/>
        </a:lnSpc>
        <a:spcBef>
          <a:spcPct val="0"/>
        </a:spcBef>
        <a:spcAft>
          <a:spcPct val="0"/>
        </a:spcAft>
        <a:defRPr sz="2800">
          <a:solidFill>
            <a:schemeClr val="tx2"/>
          </a:solidFill>
          <a:latin typeface="Alstom" pitchFamily="2"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bg2"/>
        </a:buClr>
        <a:buFont typeface="Arial" panose="020B0604020202020204" pitchFamily="34" charset="0"/>
        <a:buChar char="-"/>
        <a:defRPr lang="en-US" sz="1400" noProof="0" dirty="0" smtClean="0">
          <a:solidFill>
            <a:schemeClr val="tx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32" descr="bandeau_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588" y="427034"/>
            <a:ext cx="9144001" cy="428625"/>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bwMode="auto">
          <a:xfrm>
            <a:off x="468000" y="0"/>
            <a:ext cx="8214355" cy="735806"/>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fr-FR" dirty="0" smtClean="0"/>
              <a:t>Click to </a:t>
            </a:r>
            <a:r>
              <a:rPr lang="fr-FR" dirty="0" err="1" smtClean="0"/>
              <a:t>add</a:t>
            </a:r>
            <a:r>
              <a:rPr lang="fr-FR" dirty="0" smtClean="0"/>
              <a:t> </a:t>
            </a:r>
            <a:r>
              <a:rPr lang="fr-FR" dirty="0" err="1" smtClean="0"/>
              <a:t>title</a:t>
            </a:r>
            <a:endParaRPr lang="en-US" noProof="0" dirty="0" smtClean="0"/>
          </a:p>
        </p:txBody>
      </p:sp>
      <p:pic>
        <p:nvPicPr>
          <p:cNvPr id="10" name="Picture 21" descr="logint"/>
          <p:cNvPicPr>
            <a:picLocks noChangeAspect="1" noChangeArrowheads="1"/>
          </p:cNvPicPr>
          <p:nvPr/>
        </p:nvPicPr>
        <p:blipFill>
          <a:blip r:embed="rId33" cstate="print"/>
          <a:srcRect/>
          <a:stretch>
            <a:fillRect/>
          </a:stretch>
        </p:blipFill>
        <p:spPr bwMode="auto">
          <a:xfrm>
            <a:off x="7300913" y="4840783"/>
            <a:ext cx="1390020" cy="212230"/>
          </a:xfrm>
          <a:prstGeom prst="rect">
            <a:avLst/>
          </a:prstGeom>
          <a:noFill/>
        </p:spPr>
      </p:pic>
      <p:cxnSp>
        <p:nvCxnSpPr>
          <p:cNvPr id="4" name="Connecteur droit avec flèche 3"/>
          <p:cNvCxnSpPr/>
          <p:nvPr/>
        </p:nvCxnSpPr>
        <p:spPr>
          <a:xfrm flipH="1">
            <a:off x="9180513" y="4623978"/>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289047" y="4623978"/>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9180513" y="1005576"/>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289047" y="1005576"/>
            <a:ext cx="252535" cy="0"/>
          </a:xfrm>
          <a:prstGeom prst="straightConnector1">
            <a:avLst/>
          </a:prstGeom>
          <a:ln w="9525">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23"/>
          <p:cNvSpPr>
            <a:spLocks noChangeArrowheads="1"/>
          </p:cNvSpPr>
          <p:nvPr/>
        </p:nvSpPr>
        <p:spPr bwMode="auto">
          <a:xfrm>
            <a:off x="470858" y="4894243"/>
            <a:ext cx="6765438" cy="184666"/>
          </a:xfrm>
          <a:prstGeom prst="rect">
            <a:avLst/>
          </a:prstGeom>
          <a:noFill/>
          <a:ln w="9525">
            <a:noFill/>
            <a:miter lim="800000"/>
            <a:headEnd/>
            <a:tailEnd/>
          </a:ln>
          <a:effectLst/>
        </p:spPr>
        <p:txBody>
          <a:bodyPr wrap="square" lIns="0" tIns="0" rIns="0" bIns="0" anchor="ctr">
            <a:spAutoFit/>
          </a:bodyPr>
          <a:lstStyle/>
          <a:p>
            <a:pPr>
              <a:lnSpc>
                <a:spcPct val="80000"/>
              </a:lnSpc>
            </a:pPr>
            <a:r>
              <a:rPr lang="en-US" sz="500" noProof="1" smtClean="0">
                <a:solidFill>
                  <a:srgbClr val="8C8C8C"/>
                </a:solidFill>
                <a:latin typeface="Arial" pitchFamily="34" charset="0"/>
                <a:cs typeface="Arial" pitchFamily="34" charset="0"/>
              </a:rPr>
              <a:t>© ALSTOM SA, 2015. All rights reserved. Information contained in this document is indicative only. No representation or warranty is given or should be relied on that it is complete or correct </a:t>
            </a:r>
            <a:br>
              <a:rPr lang="en-US" sz="500" noProof="1" smtClean="0">
                <a:solidFill>
                  <a:srgbClr val="8C8C8C"/>
                </a:solidFill>
                <a:latin typeface="Arial" pitchFamily="34" charset="0"/>
                <a:cs typeface="Arial" pitchFamily="34" charset="0"/>
              </a:rPr>
            </a:br>
            <a:r>
              <a:rPr lang="en-US" sz="500" noProof="1" smtClean="0">
                <a:solidFill>
                  <a:srgbClr val="8C8C8C"/>
                </a:solidFill>
                <a:latin typeface="Arial" pitchFamily="34" charset="0"/>
                <a:cs typeface="Arial" pitchFamily="34" charset="0"/>
              </a:rPr>
              <a:t>or will apply to any particular project. This will depend on the technical and commercial circumstances. It is provided without liability and is subject to change without notice. </a:t>
            </a:r>
            <a:br>
              <a:rPr lang="en-US" sz="500" noProof="1" smtClean="0">
                <a:solidFill>
                  <a:srgbClr val="8C8C8C"/>
                </a:solidFill>
                <a:latin typeface="Arial" pitchFamily="34" charset="0"/>
                <a:cs typeface="Arial" pitchFamily="34" charset="0"/>
              </a:rPr>
            </a:br>
            <a:r>
              <a:rPr lang="en-US" sz="500" noProof="1" smtClean="0">
                <a:solidFill>
                  <a:srgbClr val="8C8C8C"/>
                </a:solidFill>
                <a:latin typeface="Arial" pitchFamily="34" charset="0"/>
                <a:cs typeface="Arial" pitchFamily="34" charset="0"/>
              </a:rPr>
              <a:t>Reproduction, use or disclosure to third parties, without express written authorisation, is strictly prohibited</a:t>
            </a:r>
            <a:endParaRPr lang="en-US" sz="500" noProof="1">
              <a:solidFill>
                <a:srgbClr val="8C8C8C"/>
              </a:solidFill>
              <a:latin typeface="Arial" pitchFamily="34" charset="0"/>
              <a:cs typeface="Arial" pitchFamily="34" charset="0"/>
            </a:endParaRPr>
          </a:p>
        </p:txBody>
      </p:sp>
      <p:sp>
        <p:nvSpPr>
          <p:cNvPr id="14" name="TextBox 7"/>
          <p:cNvSpPr txBox="1"/>
          <p:nvPr/>
        </p:nvSpPr>
        <p:spPr>
          <a:xfrm>
            <a:off x="470858" y="4749927"/>
            <a:ext cx="3024336" cy="123111"/>
          </a:xfrm>
          <a:prstGeom prst="rect">
            <a:avLst/>
          </a:prstGeom>
          <a:noFill/>
        </p:spPr>
        <p:txBody>
          <a:bodyPr wrap="square" lIns="0" tIns="0" rIns="0" bIns="0" rtlCol="0">
            <a:spAutoFit/>
          </a:bodyPr>
          <a:lstStyle/>
          <a:p>
            <a:r>
              <a:rPr lang="en-GB" sz="800" dirty="0" smtClean="0">
                <a:solidFill>
                  <a:srgbClr val="FFFFFF">
                    <a:lumMod val="75000"/>
                  </a:srgbClr>
                </a:solidFill>
                <a:latin typeface="Arial" pitchFamily="34" charset="0"/>
                <a:cs typeface="Arial" pitchFamily="34" charset="0"/>
              </a:rPr>
              <a:t>ALSTOM – 20/09/2016 – P </a:t>
            </a:r>
            <a:fld id="{D4AAFCC5-D135-4797-B61F-A5C3BB0DC17E}" type="slidenum">
              <a:rPr lang="en-GB" sz="800" smtClean="0">
                <a:solidFill>
                  <a:srgbClr val="FFFFFF">
                    <a:lumMod val="75000"/>
                  </a:srgbClr>
                </a:solidFill>
                <a:latin typeface="Arial" pitchFamily="34" charset="0"/>
                <a:cs typeface="Arial" pitchFamily="34" charset="0"/>
              </a:rPr>
              <a:pPr/>
              <a:t>‹N›</a:t>
            </a:fld>
            <a:endParaRPr lang="en-GB" sz="800" dirty="0">
              <a:solidFill>
                <a:srgbClr val="FFFFFF">
                  <a:lumMod val="75000"/>
                </a:srgbClr>
              </a:solidFill>
              <a:latin typeface="Arial" pitchFamily="34" charset="0"/>
              <a:cs typeface="Arial" pitchFamily="34" charset="0"/>
            </a:endParaRPr>
          </a:p>
        </p:txBody>
      </p:sp>
      <p:sp>
        <p:nvSpPr>
          <p:cNvPr id="2" name="Espace réservé du texte 1"/>
          <p:cNvSpPr>
            <a:spLocks noGrp="1"/>
          </p:cNvSpPr>
          <p:nvPr>
            <p:ph type="body" idx="1"/>
          </p:nvPr>
        </p:nvSpPr>
        <p:spPr>
          <a:xfrm>
            <a:off x="457200" y="1200151"/>
            <a:ext cx="8229600" cy="3394472"/>
          </a:xfrm>
          <a:prstGeom prst="rect">
            <a:avLst/>
          </a:prstGeom>
        </p:spPr>
        <p:txBody>
          <a:bodyPr vert="horz" lIns="0" tIns="0" rIns="0" bIns="45720" rtlCol="0">
            <a:normAutofit/>
          </a:bodyPr>
          <a:lstStyle/>
          <a:p>
            <a:pPr lvl="0"/>
            <a:r>
              <a:rPr lang="en-US" dirty="0" smtClean="0"/>
              <a:t>Click to add text – Level 1</a:t>
            </a:r>
          </a:p>
          <a:p>
            <a:pPr lvl="1">
              <a:buSzPct val="100000"/>
            </a:pPr>
            <a:r>
              <a:rPr lang="fr-FR" dirty="0" err="1" smtClean="0"/>
              <a:t>Level</a:t>
            </a:r>
            <a:r>
              <a:rPr lang="fr-FR" dirty="0" smtClean="0"/>
              <a:t> 2</a:t>
            </a:r>
          </a:p>
          <a:p>
            <a:pPr lvl="2"/>
            <a:r>
              <a:rPr lang="fr-FR" dirty="0" smtClean="0"/>
              <a:t>Level 3</a:t>
            </a:r>
          </a:p>
        </p:txBody>
      </p:sp>
    </p:spTree>
    <p:extLst>
      <p:ext uri="{BB962C8B-B14F-4D97-AF65-F5344CB8AC3E}">
        <p14:creationId xmlns:p14="http://schemas.microsoft.com/office/powerpoint/2010/main" val="28680513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 id="2147483755" r:id="rId23"/>
    <p:sldLayoutId id="2147483756" r:id="rId24"/>
    <p:sldLayoutId id="2147483757" r:id="rId25"/>
    <p:sldLayoutId id="2147483758" r:id="rId26"/>
    <p:sldLayoutId id="2147483760" r:id="rId27"/>
    <p:sldLayoutId id="2147483761" r:id="rId28"/>
    <p:sldLayoutId id="2147483762" r:id="rId29"/>
    <p:sldLayoutId id="2147483763" r:id="rId30"/>
  </p:sldLayoutIdLst>
  <p:timing>
    <p:tnLst>
      <p:par>
        <p:cTn id="1" dur="indefinite" restart="never" nodeType="tmRoot"/>
      </p:par>
    </p:tnLst>
  </p:timing>
  <p:hf sldNum="0" hdr="0" dt="0"/>
  <p:txStyles>
    <p:titleStyle>
      <a:lvl1pPr algn="l" rtl="0" eaLnBrk="1" fontAlgn="base" hangingPunct="1">
        <a:lnSpc>
          <a:spcPct val="90000"/>
        </a:lnSpc>
        <a:spcBef>
          <a:spcPct val="0"/>
        </a:spcBef>
        <a:spcAft>
          <a:spcPct val="0"/>
        </a:spcAft>
        <a:defRPr sz="2400" b="0">
          <a:solidFill>
            <a:schemeClr val="accent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2800">
          <a:solidFill>
            <a:schemeClr val="tx2"/>
          </a:solidFill>
          <a:latin typeface="Alstom" pitchFamily="2" charset="0"/>
        </a:defRPr>
      </a:lvl2pPr>
      <a:lvl3pPr algn="l" rtl="0" eaLnBrk="1" fontAlgn="base" hangingPunct="1">
        <a:lnSpc>
          <a:spcPct val="90000"/>
        </a:lnSpc>
        <a:spcBef>
          <a:spcPct val="0"/>
        </a:spcBef>
        <a:spcAft>
          <a:spcPct val="0"/>
        </a:spcAft>
        <a:defRPr sz="2800">
          <a:solidFill>
            <a:schemeClr val="tx2"/>
          </a:solidFill>
          <a:latin typeface="Alstom" pitchFamily="2" charset="0"/>
        </a:defRPr>
      </a:lvl3pPr>
      <a:lvl4pPr algn="l" rtl="0" eaLnBrk="1" fontAlgn="base" hangingPunct="1">
        <a:lnSpc>
          <a:spcPct val="90000"/>
        </a:lnSpc>
        <a:spcBef>
          <a:spcPct val="0"/>
        </a:spcBef>
        <a:spcAft>
          <a:spcPct val="0"/>
        </a:spcAft>
        <a:defRPr sz="2800">
          <a:solidFill>
            <a:schemeClr val="tx2"/>
          </a:solidFill>
          <a:latin typeface="Alstom" pitchFamily="2" charset="0"/>
        </a:defRPr>
      </a:lvl4pPr>
      <a:lvl5pPr algn="l" rtl="0" eaLnBrk="1" fontAlgn="base" hangingPunct="1">
        <a:lnSpc>
          <a:spcPct val="90000"/>
        </a:lnSpc>
        <a:spcBef>
          <a:spcPct val="0"/>
        </a:spcBef>
        <a:spcAft>
          <a:spcPct val="0"/>
        </a:spcAft>
        <a:defRPr sz="2800">
          <a:solidFill>
            <a:schemeClr val="tx2"/>
          </a:solidFill>
          <a:latin typeface="Alstom" pitchFamily="2"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p:titleStyle>
    <p:body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bg2"/>
        </a:buClr>
        <a:buFont typeface="Arial" panose="020B0604020202020204" pitchFamily="34" charset="0"/>
        <a:buChar char="-"/>
        <a:defRPr lang="en-US" sz="1400" noProof="0" dirty="0" smtClean="0">
          <a:solidFill>
            <a:schemeClr val="tx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34.xml"/><Relationship Id="rId1" Type="http://schemas.openxmlformats.org/officeDocument/2006/relationships/themeOverride" Target="../theme/themeOverride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9.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9.xml"/><Relationship Id="rId1" Type="http://schemas.openxmlformats.org/officeDocument/2006/relationships/themeOverride" Target="../theme/themeOverr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9.xml"/><Relationship Id="rId1" Type="http://schemas.openxmlformats.org/officeDocument/2006/relationships/themeOverride" Target="../theme/themeOverr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6.xml"/><Relationship Id="rId1" Type="http://schemas.openxmlformats.org/officeDocument/2006/relationships/themeOverride" Target="../theme/themeOverr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slideLayout" Target="../slideLayouts/slideLayout46.xml"/><Relationship Id="rId1" Type="http://schemas.openxmlformats.org/officeDocument/2006/relationships/themeOverride" Target="../theme/themeOverride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O3bUE9uHkqM" TargetMode="External"/><Relationship Id="rId1" Type="http://schemas.openxmlformats.org/officeDocument/2006/relationships/slideLayout" Target="../slideLayouts/slideLayout26.xml"/><Relationship Id="rId5" Type="http://schemas.openxmlformats.org/officeDocument/2006/relationships/hyperlink" Target="https://youtu.be/O3bUE9uHkqM" TargetMode="External"/><Relationship Id="rId4" Type="http://schemas.openxmlformats.org/officeDocument/2006/relationships/hyperlink" Target="https://www.youtube.com/watch?v=O3bUE9uHkqM&amp;feature=youtu.b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tags" Target="../tags/tag25.xml"/><Relationship Id="rId3" Type="http://schemas.openxmlformats.org/officeDocument/2006/relationships/tags" Target="../tags/tag2.xml"/><Relationship Id="rId21" Type="http://schemas.openxmlformats.org/officeDocument/2006/relationships/tags" Target="../tags/tag20.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image" Target="../media/image22.wmf"/><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29" Type="http://schemas.openxmlformats.org/officeDocument/2006/relationships/tags" Target="../tags/tag28.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tags" Target="../tags/tag23.xml"/><Relationship Id="rId32" Type="http://schemas.openxmlformats.org/officeDocument/2006/relationships/package" Target="../embeddings/Microsoft_Excel_Worksheet1.xlsx"/><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10" Type="http://schemas.openxmlformats.org/officeDocument/2006/relationships/tags" Target="../tags/tag9.xml"/><Relationship Id="rId19" Type="http://schemas.openxmlformats.org/officeDocument/2006/relationships/tags" Target="../tags/tag18.xml"/><Relationship Id="rId31" Type="http://schemas.openxmlformats.org/officeDocument/2006/relationships/oleObject" Target="../embeddings/oleObject2.bin"/><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tags" Target="../tags/tag21.xml"/><Relationship Id="rId27" Type="http://schemas.openxmlformats.org/officeDocument/2006/relationships/tags" Target="../tags/tag26.xml"/><Relationship Id="rId30"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6.xml"/><Relationship Id="rId1" Type="http://schemas.openxmlformats.org/officeDocument/2006/relationships/themeOverride" Target="../theme/themeOverride3.xml"/><Relationship Id="rId5" Type="http://schemas.openxmlformats.org/officeDocument/2006/relationships/image" Target="../media/image16.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ottotitolo 10"/>
          <p:cNvSpPr>
            <a:spLocks noGrp="1"/>
          </p:cNvSpPr>
          <p:nvPr>
            <p:ph type="subTitle" idx="1"/>
          </p:nvPr>
        </p:nvSpPr>
        <p:spPr/>
        <p:txBody>
          <a:bodyPr>
            <a:noAutofit/>
          </a:bodyPr>
          <a:lstStyle/>
          <a:p>
            <a:r>
              <a:rPr lang="it-IT" sz="1600" dirty="0" smtClean="0"/>
              <a:t>Michele Viale, Direttore Generale Alstom Italia e Svizzera  </a:t>
            </a:r>
            <a:endParaRPr lang="en-US" sz="1600" dirty="0"/>
          </a:p>
        </p:txBody>
      </p:sp>
      <p:sp>
        <p:nvSpPr>
          <p:cNvPr id="7" name="Espace réservé du texte 6"/>
          <p:cNvSpPr>
            <a:spLocks noGrp="1"/>
          </p:cNvSpPr>
          <p:nvPr>
            <p:ph type="body" sz="quarter" idx="10"/>
          </p:nvPr>
        </p:nvSpPr>
        <p:spPr/>
        <p:txBody>
          <a:bodyPr>
            <a:normAutofit/>
          </a:bodyPr>
          <a:lstStyle/>
          <a:p>
            <a:r>
              <a:rPr lang="en-US" sz="1400" dirty="0" smtClean="0"/>
              <a:t>Milano, </a:t>
            </a:r>
            <a:r>
              <a:rPr lang="en-US" sz="1400" dirty="0" err="1" smtClean="0"/>
              <a:t>Premio</a:t>
            </a:r>
            <a:r>
              <a:rPr lang="en-US" sz="1400" dirty="0" smtClean="0"/>
              <a:t> </a:t>
            </a:r>
            <a:r>
              <a:rPr lang="en-US" sz="1400" dirty="0" err="1" smtClean="0"/>
              <a:t>Sapio</a:t>
            </a:r>
            <a:r>
              <a:rPr lang="en-US" sz="1400" dirty="0" smtClean="0"/>
              <a:t> 27 </a:t>
            </a:r>
            <a:r>
              <a:rPr lang="en-US" sz="1400" dirty="0" err="1" smtClean="0"/>
              <a:t>febbraio</a:t>
            </a:r>
            <a:r>
              <a:rPr lang="en-US" sz="1400" dirty="0" smtClean="0"/>
              <a:t> 2018</a:t>
            </a:r>
            <a:endParaRPr lang="en-US" sz="1400" dirty="0"/>
          </a:p>
        </p:txBody>
      </p:sp>
      <p:sp>
        <p:nvSpPr>
          <p:cNvPr id="5" name="Espace réservé du texte 4"/>
          <p:cNvSpPr>
            <a:spLocks noGrp="1"/>
          </p:cNvSpPr>
          <p:nvPr>
            <p:ph type="body" sz="quarter" idx="11"/>
          </p:nvPr>
        </p:nvSpPr>
        <p:spPr>
          <a:xfrm>
            <a:off x="352103" y="2931790"/>
            <a:ext cx="5730078" cy="828093"/>
          </a:xfrm>
        </p:spPr>
        <p:txBody>
          <a:bodyPr>
            <a:noAutofit/>
          </a:bodyPr>
          <a:lstStyle/>
          <a:p>
            <a:r>
              <a:rPr lang="it-IT" sz="1800" dirty="0" smtClean="0"/>
              <a:t>Economia circolare e trasporto ferroviario: </a:t>
            </a:r>
            <a:r>
              <a:rPr lang="it-IT" sz="1800" dirty="0" err="1" smtClean="0"/>
              <a:t>Coradia</a:t>
            </a:r>
            <a:r>
              <a:rPr lang="it-IT" sz="1800" dirty="0" smtClean="0"/>
              <a:t> </a:t>
            </a:r>
            <a:r>
              <a:rPr lang="it-IT" sz="1800" dirty="0" err="1" smtClean="0"/>
              <a:t>iLint</a:t>
            </a:r>
            <a:r>
              <a:rPr lang="it-IT" sz="1800" dirty="0" smtClean="0"/>
              <a:t>, il treno a zero emissioni</a:t>
            </a:r>
          </a:p>
        </p:txBody>
      </p:sp>
    </p:spTree>
    <p:extLst>
      <p:ext uri="{BB962C8B-B14F-4D97-AF65-F5344CB8AC3E}">
        <p14:creationId xmlns:p14="http://schemas.microsoft.com/office/powerpoint/2010/main" val="9563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dirty="0" err="1" smtClean="0"/>
              <a:t>Coradia</a:t>
            </a:r>
            <a:r>
              <a:rPr lang="en-US" dirty="0" smtClean="0"/>
              <a:t> </a:t>
            </a:r>
            <a:r>
              <a:rPr lang="fr-FR" dirty="0" err="1"/>
              <a:t>iLint</a:t>
            </a:r>
            <a:r>
              <a:rPr lang="fr-FR" dirty="0"/>
              <a:t> </a:t>
            </a:r>
            <a:r>
              <a:rPr lang="en-US" dirty="0" smtClean="0"/>
              <a:t>: </a:t>
            </a:r>
            <a:r>
              <a:rPr lang="en-US" dirty="0" err="1" smtClean="0"/>
              <a:t>prestazioni</a:t>
            </a:r>
            <a:endParaRPr lang="en-US" dirty="0"/>
          </a:p>
        </p:txBody>
      </p:sp>
      <p:sp>
        <p:nvSpPr>
          <p:cNvPr id="7" name="Segnaposto contenuto 6"/>
          <p:cNvSpPr>
            <a:spLocks noGrp="1"/>
          </p:cNvSpPr>
          <p:nvPr>
            <p:ph sz="quarter" idx="10"/>
          </p:nvPr>
        </p:nvSpPr>
        <p:spPr/>
        <p:txBody>
          <a:bodyPr/>
          <a:lstStyle/>
          <a:p>
            <a:endParaRPr lang="en-US"/>
          </a:p>
        </p:txBody>
      </p:sp>
      <p:sp>
        <p:nvSpPr>
          <p:cNvPr id="8" name="Segnaposto testo 7"/>
          <p:cNvSpPr>
            <a:spLocks noGrp="1"/>
          </p:cNvSpPr>
          <p:nvPr>
            <p:ph type="body" sz="quarter" idx="11"/>
          </p:nvPr>
        </p:nvSpPr>
        <p:spPr/>
        <p:txBody>
          <a:bodyPr/>
          <a:lstStyle/>
          <a:p>
            <a:endParaRPr lang="en-US"/>
          </a:p>
        </p:txBody>
      </p:sp>
      <p:sp>
        <p:nvSpPr>
          <p:cNvPr id="9" name="Espace réservé du texte 8"/>
          <p:cNvSpPr>
            <a:spLocks noGrp="1"/>
          </p:cNvSpPr>
          <p:nvPr>
            <p:ph type="body" sz="quarter" idx="12"/>
          </p:nvPr>
        </p:nvSpPr>
        <p:spPr>
          <a:xfrm>
            <a:off x="467543" y="4194341"/>
            <a:ext cx="8208914" cy="422405"/>
          </a:xfrm>
        </p:spPr>
        <p:txBody>
          <a:bodyPr/>
          <a:lstStyle/>
          <a:p>
            <a:r>
              <a:rPr lang="en-US" sz="1800" dirty="0" err="1" smtClean="0"/>
              <a:t>Autonomia</a:t>
            </a:r>
            <a:r>
              <a:rPr lang="en-US" sz="1800" dirty="0" smtClean="0"/>
              <a:t> da 600 a 800 km/</a:t>
            </a:r>
            <a:r>
              <a:rPr lang="en-US" sz="1800" dirty="0" err="1" smtClean="0"/>
              <a:t>giorno</a:t>
            </a:r>
            <a:r>
              <a:rPr lang="en-US" sz="1800" dirty="0" smtClean="0"/>
              <a:t> / </a:t>
            </a:r>
            <a:r>
              <a:rPr lang="en-US" sz="1800" dirty="0" err="1" smtClean="0"/>
              <a:t>Consumo</a:t>
            </a:r>
            <a:r>
              <a:rPr lang="en-US" sz="1800" dirty="0" smtClean="0"/>
              <a:t> Medio di </a:t>
            </a:r>
            <a:r>
              <a:rPr lang="en-US" sz="1800" dirty="0" err="1" smtClean="0"/>
              <a:t>Idrogeno</a:t>
            </a:r>
            <a:r>
              <a:rPr lang="en-US" sz="1800" dirty="0" smtClean="0"/>
              <a:t> 0,24 kg/km</a:t>
            </a:r>
            <a:endParaRPr lang="en-US" sz="1800" dirty="0"/>
          </a:p>
        </p:txBody>
      </p:sp>
      <p:graphicFrame>
        <p:nvGraphicFramePr>
          <p:cNvPr id="6" name="Tabelle 5"/>
          <p:cNvGraphicFramePr>
            <a:graphicFrameLocks noGrp="1"/>
          </p:cNvGraphicFramePr>
          <p:nvPr>
            <p:extLst>
              <p:ext uri="{D42A27DB-BD31-4B8C-83A1-F6EECF244321}">
                <p14:modId xmlns:p14="http://schemas.microsoft.com/office/powerpoint/2010/main" val="3477139401"/>
              </p:ext>
            </p:extLst>
          </p:nvPr>
        </p:nvGraphicFramePr>
        <p:xfrm>
          <a:off x="395536" y="1059582"/>
          <a:ext cx="8352159" cy="2411321"/>
        </p:xfrm>
        <a:graphic>
          <a:graphicData uri="http://schemas.openxmlformats.org/drawingml/2006/table">
            <a:tbl>
              <a:tblPr firstRow="1" firstCol="1" bandRow="1">
                <a:tableStyleId>{5C22544A-7EE6-4342-B048-85BDC9FD1C3A}</a:tableStyleId>
              </a:tblPr>
              <a:tblGrid>
                <a:gridCol w="2139810"/>
                <a:gridCol w="2070783"/>
                <a:gridCol w="2070783"/>
                <a:gridCol w="2070783"/>
              </a:tblGrid>
              <a:tr h="388620">
                <a:tc>
                  <a:txBody>
                    <a:bodyPr/>
                    <a:lstStyle/>
                    <a:p>
                      <a:endParaRPr lang="en-US" sz="1400" noProof="0" dirty="0">
                        <a:latin typeface="Alstom" panose="02000503020000020004" pitchFamily="2" charset="0"/>
                      </a:endParaRPr>
                    </a:p>
                  </a:txBody>
                  <a:tcPr marT="34290" marB="34290"/>
                </a:tc>
                <a:tc>
                  <a:txBody>
                    <a:bodyPr/>
                    <a:lstStyle/>
                    <a:p>
                      <a:pPr algn="ctr"/>
                      <a:r>
                        <a:rPr lang="en-US" sz="1100" noProof="0" dirty="0" smtClean="0">
                          <a:solidFill>
                            <a:schemeClr val="bg1"/>
                          </a:solidFill>
                          <a:latin typeface="Alstom" panose="02000503020000020004" pitchFamily="2" charset="0"/>
                        </a:rPr>
                        <a:t>Hannover – </a:t>
                      </a:r>
                    </a:p>
                    <a:p>
                      <a:pPr algn="ctr"/>
                      <a:r>
                        <a:rPr lang="en-US" sz="1100" noProof="0" dirty="0" smtClean="0">
                          <a:solidFill>
                            <a:schemeClr val="bg1"/>
                          </a:solidFill>
                          <a:latin typeface="Alstom" panose="02000503020000020004" pitchFamily="2" charset="0"/>
                        </a:rPr>
                        <a:t>Bad </a:t>
                      </a:r>
                      <a:r>
                        <a:rPr lang="en-US" sz="1100" noProof="0" dirty="0" err="1" smtClean="0">
                          <a:solidFill>
                            <a:schemeClr val="bg1"/>
                          </a:solidFill>
                          <a:latin typeface="Alstom" panose="02000503020000020004" pitchFamily="2" charset="0"/>
                        </a:rPr>
                        <a:t>Harzburg</a:t>
                      </a:r>
                      <a:endParaRPr lang="en-US" sz="1100" noProof="0" dirty="0">
                        <a:solidFill>
                          <a:schemeClr val="bg1"/>
                        </a:solidFill>
                        <a:latin typeface="Alstom" panose="02000503020000020004" pitchFamily="2" charset="0"/>
                      </a:endParaRPr>
                    </a:p>
                  </a:txBody>
                  <a:tcPr marT="34290" marB="34290" anchor="ctr"/>
                </a:tc>
                <a:tc>
                  <a:txBody>
                    <a:bodyPr/>
                    <a:lstStyle/>
                    <a:p>
                      <a:pPr algn="ctr"/>
                      <a:r>
                        <a:rPr lang="en-US" sz="1100" noProof="0" dirty="0" smtClean="0">
                          <a:solidFill>
                            <a:schemeClr val="bg1"/>
                          </a:solidFill>
                          <a:latin typeface="Alstom" panose="02000503020000020004" pitchFamily="2" charset="0"/>
                        </a:rPr>
                        <a:t>Köln – </a:t>
                      </a:r>
                    </a:p>
                    <a:p>
                      <a:pPr algn="ctr"/>
                      <a:r>
                        <a:rPr lang="en-US" sz="1100" noProof="0" dirty="0" err="1" smtClean="0">
                          <a:solidFill>
                            <a:schemeClr val="bg1"/>
                          </a:solidFill>
                          <a:latin typeface="Alstom" panose="02000503020000020004" pitchFamily="2" charset="0"/>
                        </a:rPr>
                        <a:t>Marienheide</a:t>
                      </a:r>
                      <a:endParaRPr lang="en-US" sz="1100" noProof="0" dirty="0">
                        <a:solidFill>
                          <a:schemeClr val="bg1"/>
                        </a:solidFill>
                        <a:latin typeface="Alstom" panose="02000503020000020004" pitchFamily="2" charset="0"/>
                      </a:endParaRPr>
                    </a:p>
                  </a:txBody>
                  <a:tcPr marT="34290" marB="34290" anchor="ctr"/>
                </a:tc>
                <a:tc>
                  <a:txBody>
                    <a:bodyPr/>
                    <a:lstStyle/>
                    <a:p>
                      <a:pPr algn="ctr"/>
                      <a:r>
                        <a:rPr lang="en-US" sz="1100" noProof="0" dirty="0" smtClean="0">
                          <a:solidFill>
                            <a:schemeClr val="bg1"/>
                          </a:solidFill>
                          <a:latin typeface="Alstom" panose="02000503020000020004" pitchFamily="2" charset="0"/>
                        </a:rPr>
                        <a:t>Hamburg – </a:t>
                      </a:r>
                    </a:p>
                    <a:p>
                      <a:pPr algn="ctr"/>
                      <a:r>
                        <a:rPr lang="en-US" sz="1100" noProof="0" dirty="0" err="1" smtClean="0">
                          <a:solidFill>
                            <a:schemeClr val="bg1"/>
                          </a:solidFill>
                          <a:latin typeface="Alstom" panose="02000503020000020004" pitchFamily="2" charset="0"/>
                        </a:rPr>
                        <a:t>Neumünster</a:t>
                      </a:r>
                      <a:endParaRPr lang="en-US" sz="1100" noProof="0" dirty="0">
                        <a:solidFill>
                          <a:schemeClr val="bg1"/>
                        </a:solidFill>
                        <a:latin typeface="Alstom" panose="02000503020000020004" pitchFamily="2" charset="0"/>
                      </a:endParaRPr>
                    </a:p>
                  </a:txBody>
                  <a:tcPr marT="34290" marB="34290" anchor="ctr"/>
                </a:tc>
              </a:tr>
              <a:tr h="247241">
                <a:tc>
                  <a:txBody>
                    <a:bodyPr/>
                    <a:lstStyle/>
                    <a:p>
                      <a:r>
                        <a:rPr lang="en-US" sz="1100" noProof="0" dirty="0" err="1" smtClean="0">
                          <a:latin typeface="Alstom" panose="02000503020000020004" pitchFamily="2" charset="0"/>
                        </a:rPr>
                        <a:t>Lunghezza</a:t>
                      </a:r>
                      <a:r>
                        <a:rPr lang="en-US" sz="1100" noProof="0" dirty="0" smtClean="0">
                          <a:latin typeface="Alstom" panose="02000503020000020004" pitchFamily="2" charset="0"/>
                        </a:rPr>
                        <a:t> / n° </a:t>
                      </a:r>
                      <a:r>
                        <a:rPr lang="en-US" sz="1100" noProof="0" dirty="0" err="1" smtClean="0">
                          <a:latin typeface="Alstom" panose="02000503020000020004" pitchFamily="2" charset="0"/>
                        </a:rPr>
                        <a:t>stazioni</a:t>
                      </a:r>
                      <a:endParaRPr lang="en-US" sz="1100" noProof="0" dirty="0">
                        <a:latin typeface="Alstom" panose="02000503020000020004" pitchFamily="2" charset="0"/>
                      </a:endParaRPr>
                    </a:p>
                  </a:txBody>
                  <a:tcPr marT="34290" marB="34290"/>
                </a:tc>
                <a:tc>
                  <a:txBody>
                    <a:bodyPr/>
                    <a:lstStyle/>
                    <a:p>
                      <a:pPr algn="ctr"/>
                      <a:r>
                        <a:rPr lang="en-US" sz="1100" noProof="0" dirty="0" smtClean="0">
                          <a:latin typeface="Alstom" panose="02000503020000020004" pitchFamily="2" charset="0"/>
                        </a:rPr>
                        <a:t>195 km / 16</a:t>
                      </a:r>
                      <a:endParaRPr lang="en-US" sz="1100" noProof="0" dirty="0">
                        <a:latin typeface="Alstom" panose="02000503020000020004" pitchFamily="2" charset="0"/>
                      </a:endParaRPr>
                    </a:p>
                  </a:txBody>
                  <a:tcPr marT="34290" marB="34290" anchor="ctr"/>
                </a:tc>
                <a:tc>
                  <a:txBody>
                    <a:bodyPr/>
                    <a:lstStyle/>
                    <a:p>
                      <a:pPr algn="ctr"/>
                      <a:r>
                        <a:rPr lang="en-US" sz="1100" noProof="0" dirty="0" smtClean="0">
                          <a:latin typeface="Alstom" panose="02000503020000020004" pitchFamily="2" charset="0"/>
                        </a:rPr>
                        <a:t>133 km / 28</a:t>
                      </a:r>
                      <a:endParaRPr lang="en-US" sz="1100" noProof="0" dirty="0">
                        <a:latin typeface="Alstom" panose="02000503020000020004" pitchFamily="2" charset="0"/>
                      </a:endParaRPr>
                    </a:p>
                  </a:txBody>
                  <a:tcPr marT="34290" marB="34290" anchor="ctr"/>
                </a:tc>
                <a:tc>
                  <a:txBody>
                    <a:bodyPr/>
                    <a:lstStyle/>
                    <a:p>
                      <a:pPr algn="ctr"/>
                      <a:r>
                        <a:rPr lang="en-US" sz="1100" noProof="0" dirty="0" smtClean="0">
                          <a:latin typeface="Alstom" panose="02000503020000020004" pitchFamily="2" charset="0"/>
                        </a:rPr>
                        <a:t>129</a:t>
                      </a:r>
                      <a:r>
                        <a:rPr lang="en-US" sz="1100" baseline="0" noProof="0" dirty="0" smtClean="0">
                          <a:latin typeface="Alstom" panose="02000503020000020004" pitchFamily="2" charset="0"/>
                        </a:rPr>
                        <a:t> km / 52</a:t>
                      </a:r>
                      <a:endParaRPr lang="en-US" sz="1100" noProof="0" dirty="0">
                        <a:latin typeface="Alstom" panose="02000503020000020004" pitchFamily="2" charset="0"/>
                      </a:endParaRPr>
                    </a:p>
                  </a:txBody>
                  <a:tcPr marT="34290" marB="34290" anchor="ctr"/>
                </a:tc>
              </a:tr>
              <a:tr h="388620">
                <a:tc>
                  <a:txBody>
                    <a:bodyPr/>
                    <a:lstStyle/>
                    <a:p>
                      <a:r>
                        <a:rPr lang="en-US" sz="1100" noProof="0" dirty="0" smtClean="0">
                          <a:latin typeface="Alstom" panose="02000503020000020004" pitchFamily="2" charset="0"/>
                        </a:rPr>
                        <a:t>Tempo di </a:t>
                      </a:r>
                      <a:r>
                        <a:rPr lang="en-US" sz="1100" noProof="0" dirty="0" err="1" smtClean="0">
                          <a:latin typeface="Alstom" panose="02000503020000020004" pitchFamily="2" charset="0"/>
                        </a:rPr>
                        <a:t>percorrenza</a:t>
                      </a:r>
                      <a:endParaRPr lang="en-US" sz="1100" noProof="0" dirty="0" smtClean="0">
                        <a:latin typeface="Alstom" panose="02000503020000020004" pitchFamily="2" charset="0"/>
                      </a:endParaRPr>
                    </a:p>
                    <a:p>
                      <a:r>
                        <a:rPr lang="en-US" sz="1100" noProof="0" dirty="0" smtClean="0">
                          <a:latin typeface="Alstom" panose="02000503020000020004" pitchFamily="2" charset="0"/>
                        </a:rPr>
                        <a:t>(</a:t>
                      </a:r>
                      <a:r>
                        <a:rPr lang="en-US" sz="1100" noProof="0" dirty="0" err="1" smtClean="0">
                          <a:latin typeface="Alstom" panose="02000503020000020004" pitchFamily="2" charset="0"/>
                        </a:rPr>
                        <a:t>orario</a:t>
                      </a:r>
                      <a:r>
                        <a:rPr lang="en-US" sz="1100" noProof="0" dirty="0" smtClean="0">
                          <a:latin typeface="Alstom" panose="02000503020000020004" pitchFamily="2" charset="0"/>
                        </a:rPr>
                        <a:t>)</a:t>
                      </a:r>
                      <a:endParaRPr lang="en-US" sz="1100" noProof="0" dirty="0">
                        <a:latin typeface="Alstom" panose="02000503020000020004" pitchFamily="2"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noProof="0" dirty="0" smtClean="0">
                          <a:latin typeface="Alstom" panose="02000503020000020004" pitchFamily="2" charset="0"/>
                        </a:rPr>
                        <a:t>2 h</a:t>
                      </a:r>
                      <a:r>
                        <a:rPr lang="en-US" sz="1100" baseline="0" noProof="0" dirty="0" smtClean="0">
                          <a:latin typeface="Alstom" panose="02000503020000020004" pitchFamily="2" charset="0"/>
                        </a:rPr>
                        <a:t>  38 min</a:t>
                      </a:r>
                      <a:endParaRPr lang="en-US" sz="1100" noProof="0" dirty="0" smtClean="0">
                        <a:latin typeface="Alstom" panose="02000503020000020004" pitchFamily="2" charset="0"/>
                      </a:endParaRPr>
                    </a:p>
                  </a:txBody>
                  <a:tcPr marT="34290" marB="34290" anchor="ctr"/>
                </a:tc>
                <a:tc>
                  <a:txBody>
                    <a:bodyPr/>
                    <a:lstStyle/>
                    <a:p>
                      <a:pPr algn="ctr"/>
                      <a:r>
                        <a:rPr lang="en-US" sz="1100" noProof="0" dirty="0" smtClean="0">
                          <a:latin typeface="Alstom" panose="02000503020000020004" pitchFamily="2" charset="0"/>
                        </a:rPr>
                        <a:t>2 h  48 min</a:t>
                      </a:r>
                      <a:endParaRPr lang="en-US" sz="1100" noProof="0" dirty="0">
                        <a:latin typeface="Alstom" panose="02000503020000020004" pitchFamily="2" charset="0"/>
                      </a:endParaRPr>
                    </a:p>
                  </a:txBody>
                  <a:tcPr marT="34290" marB="34290" anchor="ctr"/>
                </a:tc>
                <a:tc>
                  <a:txBody>
                    <a:bodyPr/>
                    <a:lstStyle/>
                    <a:p>
                      <a:pPr algn="ctr"/>
                      <a:r>
                        <a:rPr lang="en-US" sz="1100" noProof="0" dirty="0" smtClean="0">
                          <a:latin typeface="Alstom" panose="02000503020000020004" pitchFamily="2" charset="0"/>
                        </a:rPr>
                        <a:t>2 h  54 min</a:t>
                      </a:r>
                      <a:endParaRPr lang="en-US" sz="1100" noProof="0" dirty="0">
                        <a:latin typeface="Alstom" panose="02000503020000020004" pitchFamily="2" charset="0"/>
                      </a:endParaRPr>
                    </a:p>
                  </a:txBody>
                  <a:tcPr marT="34290" marB="34290" anchor="ctr"/>
                </a:tc>
              </a:tr>
              <a:tr h="388620">
                <a:tc>
                  <a:txBody>
                    <a:bodyPr/>
                    <a:lstStyle/>
                    <a:p>
                      <a:r>
                        <a:rPr lang="en-US" sz="1100" noProof="0" dirty="0" err="1" smtClean="0">
                          <a:latin typeface="Alstom" panose="02000503020000020004" pitchFamily="2" charset="0"/>
                        </a:rPr>
                        <a:t>Consumo</a:t>
                      </a:r>
                      <a:r>
                        <a:rPr lang="en-US" sz="1100" noProof="0" dirty="0" smtClean="0">
                          <a:latin typeface="Alstom" panose="02000503020000020004" pitchFamily="2" charset="0"/>
                        </a:rPr>
                        <a:t> </a:t>
                      </a:r>
                      <a:r>
                        <a:rPr lang="en-US" sz="1100" noProof="0" dirty="0" err="1" smtClean="0">
                          <a:latin typeface="Alstom" panose="02000503020000020004" pitchFamily="2" charset="0"/>
                        </a:rPr>
                        <a:t>energetico</a:t>
                      </a:r>
                      <a:endParaRPr lang="en-US" sz="1100" noProof="0" dirty="0" smtClean="0">
                        <a:latin typeface="Alstom" panose="02000503020000020004" pitchFamily="2" charset="0"/>
                      </a:endParaRPr>
                    </a:p>
                    <a:p>
                      <a:r>
                        <a:rPr lang="en-US" sz="1100" noProof="0" dirty="0" smtClean="0">
                          <a:latin typeface="Alstom" panose="02000503020000020004" pitchFamily="2" charset="0"/>
                        </a:rPr>
                        <a:t>(time table, net)</a:t>
                      </a:r>
                      <a:endParaRPr lang="en-US" sz="1100" noProof="0" dirty="0">
                        <a:latin typeface="Alstom" panose="02000503020000020004" pitchFamily="2"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noProof="0" dirty="0" smtClean="0">
                          <a:latin typeface="Alstom" panose="02000503020000020004" pitchFamily="2" charset="0"/>
                        </a:rPr>
                        <a:t>584,2 kWh</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noProof="0" dirty="0" smtClean="0">
                          <a:latin typeface="Alstom" panose="02000503020000020004" pitchFamily="2" charset="0"/>
                        </a:rPr>
                        <a:t>479,5 kWh</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noProof="0" dirty="0" smtClean="0">
                          <a:latin typeface="Alstom" panose="02000503020000020004" pitchFamily="2" charset="0"/>
                        </a:rPr>
                        <a:t>482,3 kWh</a:t>
                      </a:r>
                    </a:p>
                  </a:txBody>
                  <a:tcPr marT="34290" marB="34290" anchor="ctr"/>
                </a:tc>
              </a:tr>
              <a:tr h="388620">
                <a:tc>
                  <a:txBody>
                    <a:bodyPr/>
                    <a:lstStyle/>
                    <a:p>
                      <a:r>
                        <a:rPr lang="en-US" sz="1100" noProof="0" dirty="0" err="1" smtClean="0">
                          <a:latin typeface="Alstom" panose="02000503020000020004" pitchFamily="2" charset="0"/>
                        </a:rPr>
                        <a:t>Consumo</a:t>
                      </a:r>
                      <a:r>
                        <a:rPr lang="en-US" sz="1100" noProof="0" dirty="0" smtClean="0">
                          <a:latin typeface="Alstom" panose="02000503020000020004" pitchFamily="2" charset="0"/>
                        </a:rPr>
                        <a:t> di </a:t>
                      </a:r>
                      <a:r>
                        <a:rPr lang="en-US" sz="1100" noProof="0" dirty="0" err="1" smtClean="0">
                          <a:latin typeface="Alstom" panose="02000503020000020004" pitchFamily="2" charset="0"/>
                        </a:rPr>
                        <a:t>idrogeno</a:t>
                      </a:r>
                      <a:r>
                        <a:rPr lang="en-US" sz="1100" noProof="0" dirty="0" smtClean="0">
                          <a:latin typeface="Alstom" panose="02000503020000020004" pitchFamily="2" charset="0"/>
                        </a:rPr>
                        <a:t>  </a:t>
                      </a:r>
                      <a:r>
                        <a:rPr lang="en-US" sz="1100" noProof="0" dirty="0" err="1" smtClean="0">
                          <a:latin typeface="Alstom" panose="02000503020000020004" pitchFamily="2" charset="0"/>
                        </a:rPr>
                        <a:t>sulla</a:t>
                      </a:r>
                      <a:r>
                        <a:rPr lang="en-US" sz="1100" noProof="0" dirty="0" smtClean="0">
                          <a:latin typeface="Alstom" panose="02000503020000020004" pitchFamily="2" charset="0"/>
                        </a:rPr>
                        <a:t> </a:t>
                      </a:r>
                      <a:r>
                        <a:rPr lang="en-US" sz="1100" noProof="0" dirty="0" err="1" smtClean="0">
                          <a:latin typeface="Alstom" panose="02000503020000020004" pitchFamily="2" charset="0"/>
                        </a:rPr>
                        <a:t>tratta</a:t>
                      </a:r>
                      <a:endParaRPr lang="en-US" sz="1100" noProof="0" dirty="0">
                        <a:latin typeface="Alstom" panose="02000503020000020004" pitchFamily="2"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noProof="0" dirty="0" smtClean="0">
                          <a:latin typeface="Alstom" panose="02000503020000020004" pitchFamily="2" charset="0"/>
                        </a:rPr>
                        <a:t>40,2 kg</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noProof="0" dirty="0" smtClean="0">
                          <a:latin typeface="Alstom" panose="02000503020000020004" pitchFamily="2" charset="0"/>
                        </a:rPr>
                        <a:t>32,9 kg</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noProof="0" dirty="0" smtClean="0">
                          <a:latin typeface="Alstom" panose="02000503020000020004" pitchFamily="2" charset="0"/>
                        </a:rPr>
                        <a:t>32,4 kg</a:t>
                      </a:r>
                    </a:p>
                  </a:txBody>
                  <a:tcPr marT="34290" marB="34290" anchor="ctr"/>
                </a:tc>
              </a:tr>
              <a:tr h="274320">
                <a:tc>
                  <a:txBody>
                    <a:bodyPr/>
                    <a:lstStyle/>
                    <a:p>
                      <a:r>
                        <a:rPr lang="en-US" sz="1100" noProof="0" dirty="0" err="1" smtClean="0">
                          <a:latin typeface="Alstom" panose="02000503020000020004" pitchFamily="2" charset="0"/>
                        </a:rPr>
                        <a:t>Consumo</a:t>
                      </a:r>
                      <a:r>
                        <a:rPr lang="en-US" sz="1100" noProof="0" dirty="0" smtClean="0">
                          <a:latin typeface="Alstom" panose="02000503020000020004" pitchFamily="2" charset="0"/>
                        </a:rPr>
                        <a:t> di </a:t>
                      </a:r>
                      <a:r>
                        <a:rPr lang="en-US" sz="1100" noProof="0" dirty="0" err="1" smtClean="0">
                          <a:latin typeface="Alstom" panose="02000503020000020004" pitchFamily="2" charset="0"/>
                        </a:rPr>
                        <a:t>idrogeno</a:t>
                      </a:r>
                      <a:r>
                        <a:rPr lang="en-US" sz="1100" noProof="0" dirty="0" smtClean="0">
                          <a:latin typeface="Alstom" panose="02000503020000020004" pitchFamily="2" charset="0"/>
                        </a:rPr>
                        <a:t> / km</a:t>
                      </a:r>
                      <a:endParaRPr lang="en-US" sz="1100" noProof="0" dirty="0">
                        <a:latin typeface="Alstom" panose="02000503020000020004" pitchFamily="2"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latin typeface="Alstom" panose="02000503020000020004" pitchFamily="2" charset="0"/>
                        </a:rPr>
                        <a:t>0,21 kg/km</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latin typeface="Alstom" panose="02000503020000020004" pitchFamily="2" charset="0"/>
                        </a:rPr>
                        <a:t>0,25 kg/km</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latin typeface="Alstom" panose="02000503020000020004" pitchFamily="2" charset="0"/>
                        </a:rPr>
                        <a:t>0,25 kg/km</a:t>
                      </a:r>
                    </a:p>
                  </a:txBody>
                  <a:tcPr marT="34290" marB="34290" anchor="ctr"/>
                </a:tc>
              </a:tr>
              <a:tr h="274320">
                <a:tc>
                  <a:txBody>
                    <a:bodyPr/>
                    <a:lstStyle/>
                    <a:p>
                      <a:r>
                        <a:rPr lang="en-US" sz="1100" noProof="0" dirty="0" err="1" smtClean="0">
                          <a:latin typeface="Alstom" panose="02000503020000020004" pitchFamily="2" charset="0"/>
                        </a:rPr>
                        <a:t>Autonomia</a:t>
                      </a:r>
                      <a:r>
                        <a:rPr lang="en-US" sz="1100" noProof="0" dirty="0" smtClean="0">
                          <a:latin typeface="Alstom" panose="02000503020000020004" pitchFamily="2" charset="0"/>
                        </a:rPr>
                        <a:t> </a:t>
                      </a:r>
                      <a:r>
                        <a:rPr lang="en-US" sz="1100" noProof="0" dirty="0" err="1" smtClean="0">
                          <a:latin typeface="Alstom" panose="02000503020000020004" pitchFamily="2" charset="0"/>
                        </a:rPr>
                        <a:t>giornaliera</a:t>
                      </a:r>
                      <a:endParaRPr lang="en-US" sz="1100" noProof="0" dirty="0">
                        <a:latin typeface="Alstom" panose="02000503020000020004" pitchFamily="2" charset="0"/>
                      </a:endParaRPr>
                    </a:p>
                  </a:txBody>
                  <a:tcPr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latin typeface="Alstom" panose="02000503020000020004" pitchFamily="2" charset="0"/>
                        </a:rPr>
                        <a:t>821 km</a:t>
                      </a: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latin typeface="Alstom" panose="02000503020000020004" pitchFamily="2" charset="0"/>
                        </a:rPr>
                        <a:t>685</a:t>
                      </a:r>
                      <a:r>
                        <a:rPr lang="en-US" sz="1400" b="1" baseline="0" noProof="0" dirty="0" smtClean="0">
                          <a:latin typeface="Alstom" panose="02000503020000020004" pitchFamily="2" charset="0"/>
                        </a:rPr>
                        <a:t> km</a:t>
                      </a:r>
                      <a:endParaRPr lang="en-US" sz="1400" b="1" noProof="0" dirty="0" smtClean="0">
                        <a:latin typeface="Alstom" panose="02000503020000020004" pitchFamily="2" charset="0"/>
                      </a:endParaRPr>
                    </a:p>
                  </a:txBody>
                  <a:tcPr marT="34290" marB="3429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latin typeface="Alstom" panose="02000503020000020004" pitchFamily="2" charset="0"/>
                        </a:rPr>
                        <a:t>674 km</a:t>
                      </a:r>
                    </a:p>
                  </a:txBody>
                  <a:tcPr marT="34290" marB="34290" anchor="ctr"/>
                </a:tc>
              </a:tr>
            </a:tbl>
          </a:graphicData>
        </a:graphic>
      </p:graphicFrame>
      <p:sp>
        <p:nvSpPr>
          <p:cNvPr id="5" name="Textfeld 4"/>
          <p:cNvSpPr txBox="1"/>
          <p:nvPr/>
        </p:nvSpPr>
        <p:spPr>
          <a:xfrm>
            <a:off x="323528" y="3543858"/>
            <a:ext cx="4038285" cy="253916"/>
          </a:xfrm>
          <a:prstGeom prst="rect">
            <a:avLst/>
          </a:prstGeom>
          <a:noFill/>
        </p:spPr>
        <p:txBody>
          <a:bodyPr wrap="none" rtlCol="0">
            <a:spAutoFit/>
          </a:bodyPr>
          <a:lstStyle/>
          <a:p>
            <a:r>
              <a:rPr lang="en-US" sz="1050" dirty="0" smtClean="0">
                <a:cs typeface="Arial" pitchFamily="34" charset="0"/>
              </a:rPr>
              <a:t>Nota: </a:t>
            </a:r>
            <a:r>
              <a:rPr lang="en-US" sz="1050" dirty="0" err="1" smtClean="0">
                <a:cs typeface="Arial" pitchFamily="34" charset="0"/>
              </a:rPr>
              <a:t>Tratte</a:t>
            </a:r>
            <a:r>
              <a:rPr lang="en-US" sz="1050" dirty="0" smtClean="0">
                <a:cs typeface="Arial" pitchFamily="34" charset="0"/>
              </a:rPr>
              <a:t> </a:t>
            </a:r>
            <a:r>
              <a:rPr lang="en-US" sz="1050" dirty="0" err="1" smtClean="0">
                <a:cs typeface="Arial" pitchFamily="34" charset="0"/>
              </a:rPr>
              <a:t>tipicamente</a:t>
            </a:r>
            <a:r>
              <a:rPr lang="en-US" sz="1050" dirty="0" smtClean="0">
                <a:cs typeface="Arial" pitchFamily="34" charset="0"/>
              </a:rPr>
              <a:t> </a:t>
            </a:r>
            <a:r>
              <a:rPr lang="en-US" sz="1050" dirty="0" err="1" smtClean="0">
                <a:cs typeface="Arial" pitchFamily="34" charset="0"/>
              </a:rPr>
              <a:t>percorse</a:t>
            </a:r>
            <a:r>
              <a:rPr lang="en-US" sz="1050" dirty="0" smtClean="0">
                <a:cs typeface="Arial" pitchFamily="34" charset="0"/>
              </a:rPr>
              <a:t> </a:t>
            </a:r>
            <a:r>
              <a:rPr lang="en-US" sz="1050" dirty="0" err="1" smtClean="0">
                <a:cs typeface="Arial" pitchFamily="34" charset="0"/>
              </a:rPr>
              <a:t>dai</a:t>
            </a:r>
            <a:r>
              <a:rPr lang="en-US" sz="1050" dirty="0" smtClean="0">
                <a:cs typeface="Arial" pitchFamily="34" charset="0"/>
              </a:rPr>
              <a:t> </a:t>
            </a:r>
            <a:r>
              <a:rPr lang="en-US" sz="1050" dirty="0" err="1" smtClean="0">
                <a:cs typeface="Arial" pitchFamily="34" charset="0"/>
              </a:rPr>
              <a:t>treni</a:t>
            </a:r>
            <a:r>
              <a:rPr lang="en-US" sz="1050" dirty="0" smtClean="0">
                <a:cs typeface="Arial" pitchFamily="34" charset="0"/>
              </a:rPr>
              <a:t> </a:t>
            </a:r>
            <a:r>
              <a:rPr lang="en-US" sz="1050" dirty="0" err="1" smtClean="0">
                <a:cs typeface="Arial" pitchFamily="34" charset="0"/>
              </a:rPr>
              <a:t>attuali</a:t>
            </a:r>
            <a:r>
              <a:rPr lang="en-US" sz="1050" dirty="0" smtClean="0">
                <a:cs typeface="Arial" pitchFamily="34" charset="0"/>
              </a:rPr>
              <a:t> LINT diesel in Germania</a:t>
            </a:r>
          </a:p>
        </p:txBody>
      </p:sp>
    </p:spTree>
    <p:extLst>
      <p:ext uri="{BB962C8B-B14F-4D97-AF65-F5344CB8AC3E}">
        <p14:creationId xmlns:p14="http://schemas.microsoft.com/office/powerpoint/2010/main" val="2465045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Coradia</a:t>
            </a:r>
            <a:r>
              <a:rPr lang="en-US" dirty="0" smtClean="0"/>
              <a:t> </a:t>
            </a:r>
            <a:r>
              <a:rPr lang="fr-FR" dirty="0" err="1"/>
              <a:t>iLint</a:t>
            </a:r>
            <a:r>
              <a:rPr lang="fr-FR" dirty="0"/>
              <a:t> </a:t>
            </a:r>
            <a:r>
              <a:rPr lang="en-US" dirty="0" smtClean="0"/>
              <a:t>: </a:t>
            </a:r>
            <a:r>
              <a:rPr lang="en-US" dirty="0" err="1" smtClean="0"/>
              <a:t>programma</a:t>
            </a:r>
            <a:r>
              <a:rPr lang="en-US" dirty="0" smtClean="0"/>
              <a:t> di </a:t>
            </a:r>
            <a:r>
              <a:rPr lang="en-US" dirty="0" err="1" smtClean="0"/>
              <a:t>sviluppo</a:t>
            </a:r>
            <a:endParaRPr lang="de-DE" dirty="0"/>
          </a:p>
        </p:txBody>
      </p:sp>
      <p:sp>
        <p:nvSpPr>
          <p:cNvPr id="5" name="Espace réservé du contenu 60"/>
          <p:cNvSpPr>
            <a:spLocks noGrp="1"/>
          </p:cNvSpPr>
          <p:nvPr>
            <p:ph sz="quarter" idx="10"/>
          </p:nvPr>
        </p:nvSpPr>
        <p:spPr/>
        <p:txBody>
          <a:bodyPr/>
          <a:lstStyle/>
          <a:p>
            <a:r>
              <a:rPr lang="en-US" dirty="0" err="1" smtClean="0"/>
              <a:t>Fase</a:t>
            </a:r>
            <a:r>
              <a:rPr lang="en-US" dirty="0" smtClean="0"/>
              <a:t> 1: </a:t>
            </a:r>
            <a:r>
              <a:rPr lang="en-US" dirty="0" err="1" smtClean="0"/>
              <a:t>Sviluppo</a:t>
            </a:r>
            <a:r>
              <a:rPr lang="en-US" dirty="0" smtClean="0"/>
              <a:t> e test del </a:t>
            </a:r>
            <a:r>
              <a:rPr lang="en-US" dirty="0" err="1" smtClean="0"/>
              <a:t>sistema</a:t>
            </a:r>
            <a:r>
              <a:rPr lang="en-US" dirty="0" smtClean="0"/>
              <a:t> di </a:t>
            </a:r>
            <a:r>
              <a:rPr lang="en-US" dirty="0" err="1" smtClean="0"/>
              <a:t>trazione</a:t>
            </a:r>
            <a:r>
              <a:rPr lang="en-US" dirty="0" smtClean="0"/>
              <a:t> H2	          </a:t>
            </a:r>
            <a:r>
              <a:rPr lang="en-US" dirty="0" err="1" smtClean="0"/>
              <a:t>completato</a:t>
            </a:r>
            <a:r>
              <a:rPr lang="en-US" dirty="0" smtClean="0"/>
              <a:t> 03/2016  </a:t>
            </a:r>
            <a:r>
              <a:rPr lang="en-US" dirty="0" smtClean="0">
                <a:sym typeface="Wingdings"/>
              </a:rPr>
              <a:t></a:t>
            </a:r>
            <a:endParaRPr lang="en-US" dirty="0" smtClean="0"/>
          </a:p>
          <a:p>
            <a:r>
              <a:rPr lang="en-US" dirty="0" err="1" smtClean="0"/>
              <a:t>Fase</a:t>
            </a:r>
            <a:r>
              <a:rPr lang="en-US" dirty="0" smtClean="0"/>
              <a:t> 2: Test </a:t>
            </a:r>
            <a:r>
              <a:rPr lang="en-US" dirty="0" err="1" smtClean="0"/>
              <a:t>dei</a:t>
            </a:r>
            <a:r>
              <a:rPr lang="en-US" dirty="0" smtClean="0"/>
              <a:t> </a:t>
            </a:r>
            <a:r>
              <a:rPr lang="en-US" dirty="0" err="1" smtClean="0"/>
              <a:t>treni</a:t>
            </a:r>
            <a:r>
              <a:rPr lang="en-US" dirty="0" smtClean="0"/>
              <a:t> </a:t>
            </a:r>
            <a:r>
              <a:rPr lang="en-US" dirty="0" err="1" smtClean="0"/>
              <a:t>iLINT</a:t>
            </a:r>
            <a:r>
              <a:rPr lang="en-US" dirty="0" smtClean="0"/>
              <a:t> a </a:t>
            </a:r>
            <a:r>
              <a:rPr lang="en-US" dirty="0" err="1" smtClean="0"/>
              <a:t>idrogeno</a:t>
            </a:r>
            <a:r>
              <a:rPr lang="en-US" dirty="0"/>
              <a:t> </a:t>
            </a:r>
            <a:r>
              <a:rPr lang="en-US" dirty="0" smtClean="0"/>
              <a:t> 2016 - 2018	</a:t>
            </a:r>
          </a:p>
          <a:p>
            <a:pPr lvl="1"/>
            <a:r>
              <a:rPr lang="en-US" dirty="0" smtClean="0"/>
              <a:t>Design, </a:t>
            </a:r>
            <a:r>
              <a:rPr lang="en-US" dirty="0" err="1" smtClean="0"/>
              <a:t>produzione</a:t>
            </a:r>
            <a:r>
              <a:rPr lang="en-US" dirty="0" smtClean="0"/>
              <a:t>, commissioning &amp; </a:t>
            </a:r>
            <a:r>
              <a:rPr lang="en-US" dirty="0" err="1" smtClean="0"/>
              <a:t>validazione</a:t>
            </a:r>
            <a:r>
              <a:rPr lang="en-US" dirty="0" smtClean="0"/>
              <a:t> di 2 </a:t>
            </a:r>
            <a:r>
              <a:rPr lang="en-US" dirty="0" err="1" smtClean="0"/>
              <a:t>iLINT</a:t>
            </a:r>
            <a:r>
              <a:rPr lang="en-US" dirty="0" smtClean="0"/>
              <a:t> 54</a:t>
            </a:r>
          </a:p>
          <a:p>
            <a:pPr lvl="1"/>
            <a:r>
              <a:rPr lang="en-US" dirty="0" err="1" smtClean="0"/>
              <a:t>Certificazione</a:t>
            </a:r>
            <a:r>
              <a:rPr lang="en-US" dirty="0" smtClean="0"/>
              <a:t> per </a:t>
            </a:r>
            <a:r>
              <a:rPr lang="en-US" dirty="0" err="1" smtClean="0"/>
              <a:t>servizio</a:t>
            </a:r>
            <a:r>
              <a:rPr lang="en-US" dirty="0" smtClean="0"/>
              <a:t> </a:t>
            </a:r>
            <a:r>
              <a:rPr lang="en-US" dirty="0" err="1" smtClean="0"/>
              <a:t>commerciale</a:t>
            </a:r>
            <a:r>
              <a:rPr lang="en-US" dirty="0" smtClean="0"/>
              <a:t> in Germania</a:t>
            </a:r>
          </a:p>
          <a:p>
            <a:pPr lvl="1"/>
            <a:r>
              <a:rPr lang="en-US" dirty="0" err="1" smtClean="0"/>
              <a:t>Inizio</a:t>
            </a:r>
            <a:r>
              <a:rPr lang="en-US" dirty="0" smtClean="0"/>
              <a:t> </a:t>
            </a:r>
            <a:r>
              <a:rPr lang="en-US" dirty="0" err="1" smtClean="0"/>
              <a:t>delle</a:t>
            </a:r>
            <a:r>
              <a:rPr lang="en-US" dirty="0" smtClean="0"/>
              <a:t> prove in </a:t>
            </a:r>
            <a:r>
              <a:rPr lang="en-US" dirty="0" err="1" smtClean="0"/>
              <a:t>Bassa</a:t>
            </a:r>
            <a:r>
              <a:rPr lang="en-US" dirty="0" smtClean="0"/>
              <a:t> </a:t>
            </a:r>
            <a:r>
              <a:rPr lang="en-US" dirty="0" err="1" smtClean="0"/>
              <a:t>Sassonia</a:t>
            </a:r>
            <a:r>
              <a:rPr lang="en-US" dirty="0" smtClean="0"/>
              <a:t> (partner LNVG)</a:t>
            </a:r>
          </a:p>
          <a:p>
            <a:r>
              <a:rPr lang="en-US" dirty="0" err="1" smtClean="0"/>
              <a:t>Fase</a:t>
            </a:r>
            <a:r>
              <a:rPr lang="en-US" dirty="0" smtClean="0"/>
              <a:t> 3: </a:t>
            </a:r>
            <a:r>
              <a:rPr lang="en-US" dirty="0" err="1" smtClean="0"/>
              <a:t>Servizio</a:t>
            </a:r>
            <a:r>
              <a:rPr lang="en-US" dirty="0" smtClean="0"/>
              <a:t> </a:t>
            </a:r>
            <a:r>
              <a:rPr lang="en-US" dirty="0" err="1" smtClean="0"/>
              <a:t>commerciale</a:t>
            </a:r>
            <a:r>
              <a:rPr lang="en-US" dirty="0" smtClean="0"/>
              <a:t> – </a:t>
            </a:r>
            <a:r>
              <a:rPr lang="en-US" dirty="0" err="1" smtClean="0"/>
              <a:t>Trasporto</a:t>
            </a:r>
            <a:r>
              <a:rPr lang="en-US" dirty="0" smtClean="0"/>
              <a:t> </a:t>
            </a:r>
            <a:r>
              <a:rPr lang="en-US" dirty="0" err="1" smtClean="0"/>
              <a:t>passeggeri</a:t>
            </a:r>
            <a:r>
              <a:rPr lang="en-US" dirty="0" smtClean="0"/>
              <a:t>	2018 - 2019</a:t>
            </a:r>
          </a:p>
          <a:p>
            <a:pPr lvl="1"/>
            <a:r>
              <a:rPr lang="en-US" dirty="0" smtClean="0"/>
              <a:t>2 </a:t>
            </a:r>
            <a:r>
              <a:rPr lang="en-US" dirty="0" err="1" smtClean="0"/>
              <a:t>treni</a:t>
            </a:r>
            <a:r>
              <a:rPr lang="en-US" dirty="0" smtClean="0"/>
              <a:t> in </a:t>
            </a:r>
            <a:r>
              <a:rPr lang="en-US" dirty="0" err="1" smtClean="0"/>
              <a:t>servizio</a:t>
            </a:r>
            <a:r>
              <a:rPr lang="en-US" dirty="0" smtClean="0"/>
              <a:t> </a:t>
            </a:r>
            <a:r>
              <a:rPr lang="en-US" dirty="0" err="1" smtClean="0"/>
              <a:t>commerciale</a:t>
            </a:r>
            <a:r>
              <a:rPr lang="en-US" dirty="0" smtClean="0"/>
              <a:t>  </a:t>
            </a:r>
            <a:r>
              <a:rPr lang="en-US" dirty="0" err="1" smtClean="0"/>
              <a:t>giornaliero</a:t>
            </a:r>
            <a:r>
              <a:rPr lang="en-US" dirty="0" smtClean="0"/>
              <a:t> </a:t>
            </a:r>
            <a:r>
              <a:rPr lang="en-US" dirty="0" err="1" smtClean="0"/>
              <a:t>nella</a:t>
            </a:r>
            <a:r>
              <a:rPr lang="en-US" dirty="0" smtClean="0"/>
              <a:t> Germania Nord</a:t>
            </a:r>
          </a:p>
        </p:txBody>
      </p:sp>
      <p:sp>
        <p:nvSpPr>
          <p:cNvPr id="4" name="Textplatzhalter 3"/>
          <p:cNvSpPr>
            <a:spLocks noGrp="1"/>
          </p:cNvSpPr>
          <p:nvPr>
            <p:ph type="body" sz="quarter" idx="11"/>
          </p:nvPr>
        </p:nvSpPr>
        <p:spPr>
          <a:xfrm>
            <a:off x="467544" y="3855787"/>
            <a:ext cx="8208912" cy="760959"/>
          </a:xfrm>
        </p:spPr>
        <p:txBody>
          <a:bodyPr/>
          <a:lstStyle/>
          <a:p>
            <a:r>
              <a:rPr lang="en-US" dirty="0" smtClean="0"/>
              <a:t>Un </a:t>
            </a:r>
            <a:r>
              <a:rPr lang="en-US" dirty="0" err="1" smtClean="0"/>
              <a:t>prodotto</a:t>
            </a:r>
            <a:r>
              <a:rPr lang="en-US" dirty="0" smtClean="0"/>
              <a:t> </a:t>
            </a:r>
            <a:r>
              <a:rPr lang="en-US" dirty="0" err="1" smtClean="0"/>
              <a:t>maturo</a:t>
            </a:r>
            <a:r>
              <a:rPr lang="en-US" dirty="0" smtClean="0"/>
              <a:t>: </a:t>
            </a:r>
            <a:r>
              <a:rPr lang="en-US" dirty="0" err="1" smtClean="0"/>
              <a:t>servizio</a:t>
            </a:r>
            <a:r>
              <a:rPr lang="en-US" dirty="0" smtClean="0"/>
              <a:t> </a:t>
            </a:r>
            <a:r>
              <a:rPr lang="en-US" dirty="0" err="1" smtClean="0"/>
              <a:t>commerciale</a:t>
            </a:r>
            <a:r>
              <a:rPr lang="en-US" dirty="0" smtClean="0"/>
              <a:t> dal 2019 in Germania con </a:t>
            </a:r>
            <a:r>
              <a:rPr lang="en-US" dirty="0" err="1" smtClean="0"/>
              <a:t>flotte</a:t>
            </a:r>
            <a:r>
              <a:rPr lang="en-US" dirty="0" smtClean="0"/>
              <a:t> da 10 a 20 </a:t>
            </a:r>
            <a:r>
              <a:rPr lang="en-US" b="1" dirty="0" err="1" smtClean="0"/>
              <a:t>treni</a:t>
            </a:r>
            <a:endParaRPr lang="en-US" b="1" dirty="0"/>
          </a:p>
        </p:txBody>
      </p:sp>
    </p:spTree>
    <p:extLst>
      <p:ext uri="{BB962C8B-B14F-4D97-AF65-F5344CB8AC3E}">
        <p14:creationId xmlns:p14="http://schemas.microsoft.com/office/powerpoint/2010/main" val="5244719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el 1"/>
          <p:cNvSpPr>
            <a:spLocks noGrp="1"/>
          </p:cNvSpPr>
          <p:nvPr>
            <p:ph type="title"/>
          </p:nvPr>
        </p:nvSpPr>
        <p:spPr/>
        <p:txBody>
          <a:bodyPr/>
          <a:lstStyle/>
          <a:p>
            <a:r>
              <a:rPr lang="en-US" dirty="0" err="1" smtClean="0"/>
              <a:t>Coradia</a:t>
            </a:r>
            <a:r>
              <a:rPr lang="en-US" dirty="0" smtClean="0"/>
              <a:t> </a:t>
            </a:r>
            <a:r>
              <a:rPr lang="fr-FR" dirty="0" err="1"/>
              <a:t>iLint</a:t>
            </a:r>
            <a:r>
              <a:rPr lang="fr-FR" dirty="0"/>
              <a:t> </a:t>
            </a:r>
            <a:r>
              <a:rPr lang="en-US" dirty="0" smtClean="0"/>
              <a:t>: </a:t>
            </a:r>
            <a:r>
              <a:rPr lang="en-US" dirty="0" err="1" smtClean="0"/>
              <a:t>programma</a:t>
            </a:r>
            <a:r>
              <a:rPr lang="en-US" dirty="0" smtClean="0"/>
              <a:t> di </a:t>
            </a:r>
            <a:r>
              <a:rPr lang="en-US" dirty="0" err="1" smtClean="0"/>
              <a:t>sviluppo</a:t>
            </a:r>
            <a:r>
              <a:rPr lang="en-US" dirty="0" smtClean="0"/>
              <a:t> </a:t>
            </a:r>
            <a:r>
              <a:rPr lang="en-US" dirty="0" err="1" smtClean="0"/>
              <a:t>già</a:t>
            </a:r>
            <a:r>
              <a:rPr lang="en-US" dirty="0" smtClean="0"/>
              <a:t> in </a:t>
            </a:r>
            <a:r>
              <a:rPr lang="en-US" dirty="0" err="1" smtClean="0"/>
              <a:t>Fase</a:t>
            </a:r>
            <a:r>
              <a:rPr lang="en-US" dirty="0" smtClean="0"/>
              <a:t> 2</a:t>
            </a:r>
            <a:endParaRPr lang="de-DE" dirty="0"/>
          </a:p>
        </p:txBody>
      </p:sp>
      <p:sp>
        <p:nvSpPr>
          <p:cNvPr id="5" name="Segnaposto contenuto 4"/>
          <p:cNvSpPr>
            <a:spLocks noGrp="1"/>
          </p:cNvSpPr>
          <p:nvPr>
            <p:ph sz="quarter" idx="10"/>
          </p:nvPr>
        </p:nvSpPr>
        <p:spPr/>
        <p:txBody>
          <a:bodyPr/>
          <a:lstStyle/>
          <a:p>
            <a:endParaRPr lang="en-US"/>
          </a:p>
        </p:txBody>
      </p:sp>
      <p:sp>
        <p:nvSpPr>
          <p:cNvPr id="6" name="Segnaposto contenuto 5"/>
          <p:cNvSpPr>
            <a:spLocks noGrp="1"/>
          </p:cNvSpPr>
          <p:nvPr>
            <p:ph sz="quarter" idx="11"/>
          </p:nvPr>
        </p:nvSpPr>
        <p:spPr/>
        <p:txBody>
          <a:bodyPr/>
          <a:lstStyle/>
          <a:p>
            <a:endParaRPr lang="en-US"/>
          </a:p>
        </p:txBody>
      </p:sp>
      <p:sp>
        <p:nvSpPr>
          <p:cNvPr id="4" name="Textplatzhalter 3"/>
          <p:cNvSpPr>
            <a:spLocks noGrp="1"/>
          </p:cNvSpPr>
          <p:nvPr>
            <p:ph type="body" sz="quarter" idx="14"/>
          </p:nvPr>
        </p:nvSpPr>
        <p:spPr/>
        <p:txBody>
          <a:bodyPr/>
          <a:lstStyle/>
          <a:p>
            <a:r>
              <a:rPr lang="en-US" smtClean="0"/>
              <a:t>2 treni realizzati / 1° treno presentato a Innotrans 2016</a:t>
            </a:r>
            <a:endParaRPr lang="en-US"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395575"/>
            <a:ext cx="3456384" cy="179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78" y="900346"/>
            <a:ext cx="4748095" cy="161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9" y="910609"/>
            <a:ext cx="3380731" cy="155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828" y="2564970"/>
            <a:ext cx="3528392" cy="165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3203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US" smtClean="0"/>
              <a:t>Il rifornimento di idrogeno</a:t>
            </a:r>
            <a:endParaRPr lang="en-US" dirty="0"/>
          </a:p>
        </p:txBody>
      </p:sp>
      <p:sp>
        <p:nvSpPr>
          <p:cNvPr id="8" name="Espace réservé du contenu 2"/>
          <p:cNvSpPr>
            <a:spLocks noGrp="1"/>
          </p:cNvSpPr>
          <p:nvPr>
            <p:ph sz="quarter" idx="10"/>
          </p:nvPr>
        </p:nvSpPr>
        <p:spPr/>
        <p:txBody>
          <a:bodyPr/>
          <a:lstStyle/>
          <a:p>
            <a:r>
              <a:rPr lang="en-US" smtClean="0"/>
              <a:t>Serbatoi Classe “4” (99,99%)</a:t>
            </a:r>
          </a:p>
          <a:p>
            <a:r>
              <a:rPr lang="en-US" smtClean="0"/>
              <a:t>Pressione 350 bar senza necessità di raffreddamento</a:t>
            </a:r>
          </a:p>
          <a:p>
            <a:r>
              <a:rPr lang="en-US" smtClean="0"/>
              <a:t>Rifornimento rapido: 7,2 kg/minuto</a:t>
            </a:r>
          </a:p>
          <a:p>
            <a:r>
              <a:rPr lang="en-US" smtClean="0"/>
              <a:t>&lt; 15 minuti per 600km e fino a 800km</a:t>
            </a:r>
            <a:endParaRPr lang="en-US" dirty="0"/>
          </a:p>
        </p:txBody>
      </p:sp>
      <p:sp>
        <p:nvSpPr>
          <p:cNvPr id="4" name="Espace réservé du texte 3"/>
          <p:cNvSpPr>
            <a:spLocks noGrp="1"/>
          </p:cNvSpPr>
          <p:nvPr>
            <p:ph type="body" sz="quarter" idx="11"/>
          </p:nvPr>
        </p:nvSpPr>
        <p:spPr/>
        <p:txBody>
          <a:bodyPr/>
          <a:lstStyle/>
          <a:p>
            <a:r>
              <a:rPr lang="en-US" smtClean="0"/>
              <a:t>Necessità giornaliera (esempio)</a:t>
            </a:r>
            <a:endParaRPr lang="en-US" dirty="0"/>
          </a:p>
        </p:txBody>
      </p:sp>
      <p:sp>
        <p:nvSpPr>
          <p:cNvPr id="9" name="Espace réservé du texte 8"/>
          <p:cNvSpPr>
            <a:spLocks noGrp="1"/>
          </p:cNvSpPr>
          <p:nvPr>
            <p:ph type="body" sz="quarter" idx="12"/>
          </p:nvPr>
        </p:nvSpPr>
        <p:spPr/>
        <p:txBody>
          <a:bodyPr/>
          <a:lstStyle/>
          <a:p>
            <a:r>
              <a:rPr lang="en-US" smtClean="0"/>
              <a:t>IDROGENO:  Produzione? –  Stoccaggio? –  Trasporto?</a:t>
            </a:r>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160518362"/>
              </p:ext>
            </p:extLst>
          </p:nvPr>
        </p:nvGraphicFramePr>
        <p:xfrm>
          <a:off x="323526" y="1275606"/>
          <a:ext cx="8509080" cy="1371000"/>
        </p:xfrm>
        <a:graphic>
          <a:graphicData uri="http://schemas.openxmlformats.org/drawingml/2006/table">
            <a:tbl>
              <a:tblPr firstRow="1" firstCol="1" bandRow="1">
                <a:tableStyleId>{5C22544A-7EE6-4342-B048-85BDC9FD1C3A}</a:tableStyleId>
              </a:tblPr>
              <a:tblGrid>
                <a:gridCol w="3403632"/>
                <a:gridCol w="2552724"/>
                <a:gridCol w="2552724"/>
              </a:tblGrid>
              <a:tr h="274200">
                <a:tc>
                  <a:txBody>
                    <a:bodyPr/>
                    <a:lstStyle/>
                    <a:p>
                      <a:endParaRPr lang="en-US" sz="1200" noProof="0" dirty="0">
                        <a:latin typeface="Alstom" panose="02000503020000020004" pitchFamily="2" charset="0"/>
                      </a:endParaRPr>
                    </a:p>
                  </a:txBody>
                  <a:tcPr marT="34290" marB="34290" anchor="ctr"/>
                </a:tc>
                <a:tc>
                  <a:txBody>
                    <a:bodyPr/>
                    <a:lstStyle/>
                    <a:p>
                      <a:pPr algn="ctr"/>
                      <a:r>
                        <a:rPr lang="en-US" sz="1200" noProof="0" dirty="0" smtClean="0">
                          <a:latin typeface="Alstom" panose="02000503020000020004" pitchFamily="2" charset="0"/>
                        </a:rPr>
                        <a:t>Network</a:t>
                      </a:r>
                      <a:r>
                        <a:rPr lang="en-US" sz="1200" baseline="0" noProof="0" dirty="0" smtClean="0">
                          <a:latin typeface="Alstom" panose="02000503020000020004" pitchFamily="2" charset="0"/>
                        </a:rPr>
                        <a:t> 1</a:t>
                      </a:r>
                      <a:endParaRPr lang="en-US" sz="1200" noProof="0" dirty="0">
                        <a:latin typeface="Alstom" panose="02000503020000020004" pitchFamily="2" charset="0"/>
                      </a:endParaRPr>
                    </a:p>
                  </a:txBody>
                  <a:tcPr marT="34290" marB="34290" anchor="ctr"/>
                </a:tc>
                <a:tc>
                  <a:txBody>
                    <a:bodyPr/>
                    <a:lstStyle/>
                    <a:p>
                      <a:pPr algn="ctr"/>
                      <a:r>
                        <a:rPr lang="en-US" sz="1200" noProof="0" dirty="0" smtClean="0">
                          <a:latin typeface="Alstom" panose="02000503020000020004" pitchFamily="2" charset="0"/>
                        </a:rPr>
                        <a:t>Network 2</a:t>
                      </a:r>
                      <a:endParaRPr lang="en-US" sz="1200" noProof="0" dirty="0">
                        <a:latin typeface="Alstom" panose="02000503020000020004" pitchFamily="2" charset="0"/>
                      </a:endParaRPr>
                    </a:p>
                  </a:txBody>
                  <a:tcPr marT="34290" marB="34290" anchor="ctr"/>
                </a:tc>
              </a:tr>
              <a:tr h="274200">
                <a:tc>
                  <a:txBody>
                    <a:bodyPr/>
                    <a:lstStyle/>
                    <a:p>
                      <a:r>
                        <a:rPr lang="en-US" sz="1200" b="0" noProof="0" dirty="0" err="1" smtClean="0">
                          <a:latin typeface="Alstom" panose="02000503020000020004" pitchFamily="2" charset="0"/>
                        </a:rPr>
                        <a:t>Flotta</a:t>
                      </a:r>
                      <a:r>
                        <a:rPr lang="en-US" sz="1200" b="0" noProof="0" dirty="0" smtClean="0">
                          <a:latin typeface="Alstom" panose="02000503020000020004" pitchFamily="2" charset="0"/>
                        </a:rPr>
                        <a:t> </a:t>
                      </a:r>
                      <a:r>
                        <a:rPr lang="en-US" sz="1200" b="0" noProof="0" dirty="0" err="1" smtClean="0">
                          <a:latin typeface="Alstom" panose="02000503020000020004" pitchFamily="2" charset="0"/>
                        </a:rPr>
                        <a:t>treni</a:t>
                      </a:r>
                      <a:r>
                        <a:rPr lang="en-US" sz="1200" b="0" noProof="0" dirty="0" smtClean="0">
                          <a:latin typeface="Alstom" panose="02000503020000020004" pitchFamily="2" charset="0"/>
                        </a:rPr>
                        <a:t> [n°]</a:t>
                      </a:r>
                      <a:endParaRPr lang="en-US" sz="1200" b="0" noProof="0" dirty="0">
                        <a:latin typeface="Alstom" panose="02000503020000020004" pitchFamily="2" charset="0"/>
                      </a:endParaRPr>
                    </a:p>
                  </a:txBody>
                  <a:tcPr marT="34290" marB="34290" anchor="ctr"/>
                </a:tc>
                <a:tc>
                  <a:txBody>
                    <a:bodyPr/>
                    <a:lstStyle/>
                    <a:p>
                      <a:pPr algn="ctr"/>
                      <a:r>
                        <a:rPr lang="en-US" sz="1200" noProof="0" dirty="0" smtClean="0">
                          <a:latin typeface="Alstom" panose="02000503020000020004" pitchFamily="2" charset="0"/>
                        </a:rPr>
                        <a:t>10</a:t>
                      </a:r>
                      <a:endParaRPr lang="en-US" sz="1200" noProof="0" dirty="0">
                        <a:latin typeface="Alstom" panose="02000503020000020004" pitchFamily="2" charset="0"/>
                      </a:endParaRPr>
                    </a:p>
                  </a:txBody>
                  <a:tcPr marT="34290" marB="34290" anchor="ctr"/>
                </a:tc>
                <a:tc>
                  <a:txBody>
                    <a:bodyPr/>
                    <a:lstStyle/>
                    <a:p>
                      <a:pPr algn="ctr"/>
                      <a:r>
                        <a:rPr lang="en-US" sz="1200" noProof="0" dirty="0" smtClean="0">
                          <a:latin typeface="Alstom" panose="02000503020000020004" pitchFamily="2" charset="0"/>
                        </a:rPr>
                        <a:t>20</a:t>
                      </a:r>
                      <a:endParaRPr lang="en-US" sz="1200" noProof="0" dirty="0">
                        <a:latin typeface="Alstom" panose="02000503020000020004" pitchFamily="2" charset="0"/>
                      </a:endParaRPr>
                    </a:p>
                  </a:txBody>
                  <a:tcPr marT="34290" marB="34290" anchor="ctr"/>
                </a:tc>
              </a:tr>
              <a:tr h="274200">
                <a:tc>
                  <a:txBody>
                    <a:bodyPr/>
                    <a:lstStyle/>
                    <a:p>
                      <a:r>
                        <a:rPr lang="en-US" sz="1200" b="0" noProof="0" dirty="0" err="1" smtClean="0">
                          <a:latin typeface="Alstom" panose="02000503020000020004" pitchFamily="2" charset="0"/>
                        </a:rPr>
                        <a:t>Percorrenza</a:t>
                      </a:r>
                      <a:r>
                        <a:rPr lang="en-US" sz="1200" b="0" noProof="0" dirty="0" smtClean="0">
                          <a:latin typeface="Alstom" panose="02000503020000020004" pitchFamily="2" charset="0"/>
                        </a:rPr>
                        <a:t> </a:t>
                      </a:r>
                      <a:r>
                        <a:rPr lang="en-US" sz="1200" b="0" noProof="0" dirty="0" err="1" smtClean="0">
                          <a:latin typeface="Alstom" panose="02000503020000020004" pitchFamily="2" charset="0"/>
                        </a:rPr>
                        <a:t>giornaliera</a:t>
                      </a:r>
                      <a:endParaRPr lang="en-US" sz="1200" b="0" noProof="0" dirty="0">
                        <a:latin typeface="Alstom" panose="02000503020000020004" pitchFamily="2" charset="0"/>
                      </a:endParaRPr>
                    </a:p>
                  </a:txBody>
                  <a:tcPr marT="34290" marB="34290" anchor="ctr"/>
                </a:tc>
                <a:tc>
                  <a:txBody>
                    <a:bodyPr/>
                    <a:lstStyle/>
                    <a:p>
                      <a:pPr algn="ctr"/>
                      <a:r>
                        <a:rPr lang="en-US" sz="1200" noProof="0" dirty="0" smtClean="0">
                          <a:latin typeface="Alstom" panose="02000503020000020004" pitchFamily="2" charset="0"/>
                        </a:rPr>
                        <a:t>600 km</a:t>
                      </a:r>
                    </a:p>
                  </a:txBody>
                  <a:tcPr marT="34290" marB="34290" anchor="ctr"/>
                </a:tc>
                <a:tc>
                  <a:txBody>
                    <a:bodyPr/>
                    <a:lstStyle/>
                    <a:p>
                      <a:pPr algn="ctr"/>
                      <a:r>
                        <a:rPr lang="en-US" sz="1200" noProof="0" dirty="0" smtClean="0">
                          <a:latin typeface="Alstom" panose="02000503020000020004" pitchFamily="2" charset="0"/>
                        </a:rPr>
                        <a:t>800 km</a:t>
                      </a:r>
                      <a:endParaRPr lang="en-US" sz="1200" noProof="0" dirty="0">
                        <a:latin typeface="Alstom" panose="02000503020000020004" pitchFamily="2" charset="0"/>
                      </a:endParaRPr>
                    </a:p>
                  </a:txBody>
                  <a:tcPr marT="34290" marB="34290" anchor="ctr"/>
                </a:tc>
              </a:tr>
              <a:tr h="274200">
                <a:tc>
                  <a:txBody>
                    <a:bodyPr/>
                    <a:lstStyle/>
                    <a:p>
                      <a:r>
                        <a:rPr lang="en-US" sz="1200" b="0" noProof="0" dirty="0" err="1" smtClean="0">
                          <a:latin typeface="Alstom" panose="02000503020000020004" pitchFamily="2" charset="0"/>
                        </a:rPr>
                        <a:t>Consumo</a:t>
                      </a:r>
                      <a:r>
                        <a:rPr lang="en-US" sz="1200" b="0" noProof="0" dirty="0" smtClean="0">
                          <a:latin typeface="Alstom" panose="02000503020000020004" pitchFamily="2" charset="0"/>
                        </a:rPr>
                        <a:t> </a:t>
                      </a:r>
                      <a:r>
                        <a:rPr lang="en-US" sz="1200" b="0" noProof="0" dirty="0" err="1" smtClean="0">
                          <a:latin typeface="Alstom" panose="02000503020000020004" pitchFamily="2" charset="0"/>
                        </a:rPr>
                        <a:t>specifico</a:t>
                      </a:r>
                      <a:endParaRPr lang="en-US" sz="1200" b="0" noProof="0" dirty="0">
                        <a:latin typeface="Alstom" panose="02000503020000020004" pitchFamily="2" charset="0"/>
                      </a:endParaRPr>
                    </a:p>
                  </a:txBody>
                  <a:tcPr marT="34290" marB="34290" anchor="ctr"/>
                </a:tc>
                <a:tc gridSpan="2">
                  <a:txBody>
                    <a:bodyPr/>
                    <a:lstStyle/>
                    <a:p>
                      <a:pPr algn="ctr"/>
                      <a:r>
                        <a:rPr lang="en-US" sz="1200" noProof="0" dirty="0" smtClean="0">
                          <a:latin typeface="Alstom" panose="02000503020000020004" pitchFamily="2" charset="0"/>
                        </a:rPr>
                        <a:t>0,24</a:t>
                      </a:r>
                      <a:r>
                        <a:rPr lang="en-US" sz="1200" baseline="0" noProof="0" dirty="0" smtClean="0">
                          <a:latin typeface="Alstom" panose="02000503020000020004" pitchFamily="2" charset="0"/>
                        </a:rPr>
                        <a:t> kg/km</a:t>
                      </a:r>
                      <a:endParaRPr lang="en-US" sz="1200" noProof="0" dirty="0">
                        <a:latin typeface="Alstom" panose="02000503020000020004" pitchFamily="2" charset="0"/>
                      </a:endParaRPr>
                    </a:p>
                  </a:txBody>
                  <a:tcPr marT="34290" marB="34290" anchor="ctr"/>
                </a:tc>
                <a:tc hMerge="1">
                  <a:txBody>
                    <a:bodyPr/>
                    <a:lstStyle/>
                    <a:p>
                      <a:pPr algn="ctr"/>
                      <a:endParaRPr lang="de-DE" dirty="0"/>
                    </a:p>
                  </a:txBody>
                  <a:tcPr anchor="ctr"/>
                </a:tc>
              </a:tr>
              <a:tr h="274200">
                <a:tc>
                  <a:txBody>
                    <a:bodyPr/>
                    <a:lstStyle/>
                    <a:p>
                      <a:r>
                        <a:rPr lang="en-US" sz="1200" b="0" noProof="0" dirty="0" err="1" smtClean="0">
                          <a:latin typeface="Alstom" panose="02000503020000020004" pitchFamily="2" charset="0"/>
                        </a:rPr>
                        <a:t>Necessità</a:t>
                      </a:r>
                      <a:r>
                        <a:rPr lang="en-US" sz="1200" b="0" noProof="0" dirty="0" smtClean="0">
                          <a:latin typeface="Alstom" panose="02000503020000020004" pitchFamily="2" charset="0"/>
                        </a:rPr>
                        <a:t> H2 </a:t>
                      </a:r>
                      <a:r>
                        <a:rPr lang="en-US" sz="1200" b="0" noProof="0" dirty="0" err="1" smtClean="0">
                          <a:latin typeface="Alstom" panose="02000503020000020004" pitchFamily="2" charset="0"/>
                        </a:rPr>
                        <a:t>giornaliera</a:t>
                      </a:r>
                      <a:endParaRPr lang="en-US" sz="1200" b="0" noProof="0" dirty="0">
                        <a:latin typeface="Alstom" panose="02000503020000020004" pitchFamily="2" charset="0"/>
                      </a:endParaRPr>
                    </a:p>
                  </a:txBody>
                  <a:tcPr marT="34290" marB="34290" anchor="ctr"/>
                </a:tc>
                <a:tc>
                  <a:txBody>
                    <a:bodyPr/>
                    <a:lstStyle/>
                    <a:p>
                      <a:pPr algn="ctr"/>
                      <a:r>
                        <a:rPr lang="en-US" sz="1200" noProof="0" dirty="0" smtClean="0">
                          <a:latin typeface="Alstom" panose="02000503020000020004" pitchFamily="2" charset="0"/>
                        </a:rPr>
                        <a:t>1.440 kg</a:t>
                      </a:r>
                      <a:endParaRPr lang="en-US" sz="1200" noProof="0" dirty="0">
                        <a:latin typeface="Alstom" panose="02000503020000020004" pitchFamily="2" charset="0"/>
                      </a:endParaRPr>
                    </a:p>
                  </a:txBody>
                  <a:tcPr marT="34290" marB="34290" anchor="ctr"/>
                </a:tc>
                <a:tc>
                  <a:txBody>
                    <a:bodyPr/>
                    <a:lstStyle/>
                    <a:p>
                      <a:pPr algn="ctr"/>
                      <a:r>
                        <a:rPr lang="en-US" sz="1200" noProof="0" dirty="0" smtClean="0">
                          <a:latin typeface="Alstom" panose="02000503020000020004" pitchFamily="2" charset="0"/>
                        </a:rPr>
                        <a:t>3.850 kg</a:t>
                      </a:r>
                      <a:endParaRPr lang="en-US" sz="1200" noProof="0" dirty="0">
                        <a:latin typeface="Alstom" panose="02000503020000020004" pitchFamily="2" charset="0"/>
                      </a:endParaRPr>
                    </a:p>
                  </a:txBody>
                  <a:tcPr marT="34290" marB="34290" anchor="ctr"/>
                </a:tc>
              </a:tr>
            </a:tbl>
          </a:graphicData>
        </a:graphic>
      </p:graphicFrame>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7159" y="2697064"/>
            <a:ext cx="2555449" cy="1516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5951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Il rifornimento di idrogeno</a:t>
            </a:r>
            <a:br>
              <a:rPr lang="it-IT" smtClean="0"/>
            </a:br>
            <a:r>
              <a:rPr lang="it-IT" smtClean="0"/>
              <a:t>Soluzione con carro bombolaio</a:t>
            </a:r>
            <a:endParaRPr lang="it-IT" dirty="0"/>
          </a:p>
        </p:txBody>
      </p:sp>
      <p:pic>
        <p:nvPicPr>
          <p:cNvPr id="7170"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a:xfrm>
            <a:off x="539553" y="1491630"/>
            <a:ext cx="7949617" cy="2430270"/>
          </a:xfrm>
        </p:spPr>
      </p:pic>
      <p:sp>
        <p:nvSpPr>
          <p:cNvPr id="5" name="Segnaposto testo 4"/>
          <p:cNvSpPr>
            <a:spLocks noGrp="1"/>
          </p:cNvSpPr>
          <p:nvPr>
            <p:ph type="body" sz="quarter" idx="11"/>
          </p:nvPr>
        </p:nvSpPr>
        <p:spPr/>
        <p:txBody>
          <a:bodyPr/>
          <a:lstStyle/>
          <a:p>
            <a:endParaRPr lang="en-US"/>
          </a:p>
        </p:txBody>
      </p:sp>
      <p:sp>
        <p:nvSpPr>
          <p:cNvPr id="6" name="Segnaposto testo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5865406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Il rifornimento di idrogeno</a:t>
            </a:r>
            <a:br>
              <a:rPr lang="it-IT" smtClean="0"/>
            </a:br>
            <a:r>
              <a:rPr lang="it-IT" smtClean="0"/>
              <a:t>Soluzione con produzione in loco</a:t>
            </a:r>
            <a:endParaRPr lang="it-IT" dirty="0"/>
          </a:p>
        </p:txBody>
      </p:sp>
      <p:pic>
        <p:nvPicPr>
          <p:cNvPr id="8194" name="Picture 2"/>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a:xfrm>
            <a:off x="548240" y="1491630"/>
            <a:ext cx="8047061" cy="2592288"/>
          </a:xfrm>
        </p:spPr>
      </p:pic>
      <p:sp>
        <p:nvSpPr>
          <p:cNvPr id="5" name="Segnaposto testo 4"/>
          <p:cNvSpPr>
            <a:spLocks noGrp="1"/>
          </p:cNvSpPr>
          <p:nvPr>
            <p:ph type="body" sz="quarter" idx="11"/>
          </p:nvPr>
        </p:nvSpPr>
        <p:spPr/>
        <p:txBody>
          <a:bodyPr/>
          <a:lstStyle/>
          <a:p>
            <a:endParaRPr lang="en-US"/>
          </a:p>
        </p:txBody>
      </p:sp>
      <p:sp>
        <p:nvSpPr>
          <p:cNvPr id="6" name="Segnaposto testo 5"/>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8577552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Inhaltsplatzhalter 2"/>
          <p:cNvSpPr txBox="1">
            <a:spLocks/>
          </p:cNvSpPr>
          <p:nvPr/>
        </p:nvSpPr>
        <p:spPr>
          <a:xfrm>
            <a:off x="359923" y="2330570"/>
            <a:ext cx="2033081" cy="2293408"/>
          </a:xfrm>
          <a:prstGeom prst="rect">
            <a:avLst/>
          </a:prstGeom>
          <a:solidFill>
            <a:schemeClr val="bg1">
              <a:lumMod val="95000"/>
            </a:schemeClr>
          </a:solidFill>
          <a:ln>
            <a:solidFill>
              <a:schemeClr val="accent1"/>
            </a:solidFill>
            <a:prstDash val="dash"/>
          </a:ln>
        </p:spPr>
        <p:txBody>
          <a:bodyPr vert="horz" lIns="72000" tIns="72000" rIns="72000" bIns="72000" rtlCol="0" anchor="ctr">
            <a:noAutofit/>
          </a:bodyPr>
          <a:lst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accent1"/>
              </a:buClr>
              <a:buFont typeface="Wingdings" panose="05000000000000000000" pitchFamily="2" charset="2"/>
              <a:buChar char=""/>
              <a:defRPr lang="en-US" sz="1400" noProof="0" dirty="0" smtClean="0">
                <a:solidFill>
                  <a:schemeClr val="accent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a:lstStyle>
          <a:p>
            <a:pPr marL="0" indent="0" algn="ctr">
              <a:buNone/>
            </a:pPr>
            <a:endParaRPr lang="en-US" sz="1800" kern="0" dirty="0" smtClean="0">
              <a:latin typeface="Alstom" panose="02000503020000020004" pitchFamily="2" charset="0"/>
            </a:endParaRPr>
          </a:p>
        </p:txBody>
      </p:sp>
      <p:sp>
        <p:nvSpPr>
          <p:cNvPr id="2" name="Titel 1"/>
          <p:cNvSpPr>
            <a:spLocks noGrp="1"/>
          </p:cNvSpPr>
          <p:nvPr>
            <p:ph type="title"/>
          </p:nvPr>
        </p:nvSpPr>
        <p:spPr/>
        <p:txBody>
          <a:bodyPr/>
          <a:lstStyle/>
          <a:p>
            <a:r>
              <a:rPr lang="en-US" smtClean="0"/>
              <a:t>Il modello di business</a:t>
            </a:r>
            <a:endParaRPr lang="de-DE" dirty="0"/>
          </a:p>
        </p:txBody>
      </p:sp>
      <p:sp>
        <p:nvSpPr>
          <p:cNvPr id="4" name="Segnaposto contenuto 3"/>
          <p:cNvSpPr>
            <a:spLocks noGrp="1"/>
          </p:cNvSpPr>
          <p:nvPr>
            <p:ph sz="quarter" idx="10"/>
          </p:nvPr>
        </p:nvSpPr>
        <p:spPr/>
        <p:txBody>
          <a:bodyPr/>
          <a:lstStyle/>
          <a:p>
            <a:endParaRPr lang="en-US"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846" t="3635" r="13809" b="5181"/>
          <a:stretch/>
        </p:blipFill>
        <p:spPr bwMode="auto">
          <a:xfrm>
            <a:off x="2623897" y="915308"/>
            <a:ext cx="4212337" cy="3823450"/>
          </a:xfrm>
          <a:prstGeom prst="rect">
            <a:avLst/>
          </a:prstGeom>
          <a:noFill/>
          <a:ln>
            <a:noFill/>
          </a:ln>
          <a:effectLst/>
          <a:extLst/>
        </p:spPr>
      </p:pic>
      <p:sp>
        <p:nvSpPr>
          <p:cNvPr id="6" name="Inhaltsplatzhalter 2"/>
          <p:cNvSpPr txBox="1">
            <a:spLocks/>
          </p:cNvSpPr>
          <p:nvPr/>
        </p:nvSpPr>
        <p:spPr>
          <a:xfrm>
            <a:off x="468315" y="915309"/>
            <a:ext cx="1824943" cy="1093523"/>
          </a:xfrm>
          <a:prstGeom prst="rect">
            <a:avLst/>
          </a:prstGeom>
          <a:solidFill>
            <a:schemeClr val="bg1"/>
          </a:solidFill>
          <a:ln>
            <a:solidFill>
              <a:schemeClr val="accent3"/>
            </a:solidFill>
          </a:ln>
        </p:spPr>
        <p:txBody>
          <a:bodyPr vert="horz" lIns="72000" tIns="72000" rIns="72000" bIns="72000" rtlCol="0" anchor="ctr">
            <a:noAutofit/>
          </a:bodyPr>
          <a:lst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accent1"/>
              </a:buClr>
              <a:buFont typeface="Wingdings" panose="05000000000000000000" pitchFamily="2" charset="2"/>
              <a:buChar char=""/>
              <a:defRPr lang="en-US" sz="1400" noProof="0" dirty="0" smtClean="0">
                <a:solidFill>
                  <a:schemeClr val="accent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a:lstStyle>
          <a:p>
            <a:pPr marL="0" indent="0" algn="ctr">
              <a:buNone/>
            </a:pPr>
            <a:r>
              <a:rPr lang="en-US" sz="1600" b="1" kern="0" dirty="0" err="1" smtClean="0">
                <a:latin typeface="+mj-lt"/>
              </a:rPr>
              <a:t>Realizzazione</a:t>
            </a:r>
            <a:r>
              <a:rPr lang="en-US" sz="1600" b="1" kern="0" dirty="0" smtClean="0">
                <a:latin typeface="+mj-lt"/>
              </a:rPr>
              <a:t> </a:t>
            </a:r>
            <a:r>
              <a:rPr lang="en-US" sz="1600" kern="0" dirty="0" smtClean="0">
                <a:latin typeface="+mj-lt"/>
              </a:rPr>
              <a:t>e</a:t>
            </a:r>
            <a:r>
              <a:rPr lang="en-US" sz="1600" b="1" kern="0" dirty="0" smtClean="0">
                <a:latin typeface="+mj-lt"/>
              </a:rPr>
              <a:t> </a:t>
            </a:r>
            <a:r>
              <a:rPr lang="en-US" sz="1600" b="1" kern="0" dirty="0" err="1" smtClean="0">
                <a:latin typeface="+mj-lt"/>
              </a:rPr>
              <a:t>gestione</a:t>
            </a:r>
            <a:r>
              <a:rPr lang="en-US" sz="1600" b="1" kern="0" dirty="0" smtClean="0">
                <a:latin typeface="+mj-lt"/>
              </a:rPr>
              <a:t> </a:t>
            </a:r>
            <a:r>
              <a:rPr lang="en-US" sz="1600" kern="0" dirty="0" err="1" smtClean="0">
                <a:latin typeface="+mj-lt"/>
              </a:rPr>
              <a:t>dell’</a:t>
            </a:r>
            <a:r>
              <a:rPr lang="en-US" sz="1600" b="1" kern="0" dirty="0" err="1" smtClean="0">
                <a:latin typeface="+mj-lt"/>
              </a:rPr>
              <a:t>infrastruttura</a:t>
            </a:r>
            <a:r>
              <a:rPr lang="en-US" sz="1600" b="1" kern="0" dirty="0" smtClean="0">
                <a:latin typeface="+mj-lt"/>
              </a:rPr>
              <a:t> </a:t>
            </a:r>
            <a:r>
              <a:rPr lang="en-US" sz="1600" kern="0" dirty="0" err="1" smtClean="0">
                <a:latin typeface="+mj-lt"/>
              </a:rPr>
              <a:t>dell’idrogeno</a:t>
            </a:r>
            <a:r>
              <a:rPr lang="en-US" sz="1600" b="1" kern="0" dirty="0" smtClean="0">
                <a:latin typeface="+mj-lt"/>
              </a:rPr>
              <a:t>  </a:t>
            </a:r>
            <a:r>
              <a:rPr lang="en-US" sz="1600" kern="0" dirty="0" smtClean="0">
                <a:latin typeface="+mj-lt"/>
              </a:rPr>
              <a:t/>
            </a:r>
            <a:br>
              <a:rPr lang="en-US" sz="1600" kern="0" dirty="0" smtClean="0">
                <a:latin typeface="+mj-lt"/>
              </a:rPr>
            </a:br>
            <a:r>
              <a:rPr lang="en-US" sz="1600" kern="0" dirty="0" smtClean="0">
                <a:latin typeface="+mj-lt"/>
              </a:rPr>
              <a:t>(partners</a:t>
            </a:r>
            <a:r>
              <a:rPr lang="en-US" sz="1600" kern="0" dirty="0" smtClean="0">
                <a:latin typeface="Alstom" panose="02000503020000020004" pitchFamily="2" charset="0"/>
              </a:rPr>
              <a:t>)</a:t>
            </a:r>
          </a:p>
        </p:txBody>
      </p:sp>
      <p:cxnSp>
        <p:nvCxnSpPr>
          <p:cNvPr id="7" name="Gewinkelte Verbindung 6"/>
          <p:cNvCxnSpPr>
            <a:stCxn id="6" idx="3"/>
          </p:cNvCxnSpPr>
          <p:nvPr/>
        </p:nvCxnSpPr>
        <p:spPr>
          <a:xfrm>
            <a:off x="2293257" y="1462070"/>
            <a:ext cx="1433202" cy="215238"/>
          </a:xfrm>
          <a:prstGeom prst="bentConnector3">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Inhaltsplatzhalter 2"/>
          <p:cNvSpPr txBox="1">
            <a:spLocks/>
          </p:cNvSpPr>
          <p:nvPr/>
        </p:nvSpPr>
        <p:spPr>
          <a:xfrm>
            <a:off x="468313" y="2367267"/>
            <a:ext cx="1824944" cy="977121"/>
          </a:xfrm>
          <a:prstGeom prst="rect">
            <a:avLst/>
          </a:prstGeom>
          <a:solidFill>
            <a:schemeClr val="bg1"/>
          </a:solidFill>
          <a:ln>
            <a:solidFill>
              <a:schemeClr val="accent3"/>
            </a:solidFill>
          </a:ln>
        </p:spPr>
        <p:txBody>
          <a:bodyPr vert="horz" lIns="72000" tIns="72000" rIns="72000" bIns="72000" rtlCol="0" anchor="ctr">
            <a:noAutofit/>
          </a:bodyPr>
          <a:lst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accent1"/>
              </a:buClr>
              <a:buFont typeface="Wingdings" panose="05000000000000000000" pitchFamily="2" charset="2"/>
              <a:buChar char=""/>
              <a:defRPr lang="en-US" sz="1400" noProof="0" dirty="0" smtClean="0">
                <a:solidFill>
                  <a:schemeClr val="accent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a:lstStyle>
          <a:p>
            <a:pPr marL="0" indent="0" algn="ctr">
              <a:buNone/>
            </a:pPr>
            <a:r>
              <a:rPr lang="en-US" sz="1600" b="1" kern="0" dirty="0" smtClean="0">
                <a:latin typeface="+mj-lt"/>
              </a:rPr>
              <a:t>Full Service </a:t>
            </a:r>
            <a:r>
              <a:rPr lang="en-US" sz="1600" b="1" kern="0" dirty="0" err="1" smtClean="0">
                <a:latin typeface="+mj-lt"/>
              </a:rPr>
              <a:t>Manutentivo</a:t>
            </a:r>
            <a:r>
              <a:rPr lang="en-US" sz="1600" b="1" kern="0" dirty="0" smtClean="0">
                <a:latin typeface="+mj-lt"/>
              </a:rPr>
              <a:t> Alstom</a:t>
            </a:r>
          </a:p>
          <a:p>
            <a:pPr marL="0" indent="0" algn="ctr">
              <a:spcBef>
                <a:spcPts val="0"/>
              </a:spcBef>
              <a:buNone/>
            </a:pPr>
            <a:r>
              <a:rPr lang="en-US" sz="1600" kern="0" dirty="0" smtClean="0">
                <a:latin typeface="+mj-lt"/>
              </a:rPr>
              <a:t>(25-30 </a:t>
            </a:r>
            <a:r>
              <a:rPr lang="en-US" sz="1600" kern="0" dirty="0" err="1" smtClean="0">
                <a:latin typeface="+mj-lt"/>
              </a:rPr>
              <a:t>anni</a:t>
            </a:r>
            <a:r>
              <a:rPr lang="en-US" sz="1600" kern="0" dirty="0" smtClean="0">
                <a:latin typeface="+mj-lt"/>
              </a:rPr>
              <a:t>)</a:t>
            </a:r>
          </a:p>
        </p:txBody>
      </p:sp>
      <p:cxnSp>
        <p:nvCxnSpPr>
          <p:cNvPr id="9" name="Gewinkelte Verbindung 8"/>
          <p:cNvCxnSpPr>
            <a:stCxn id="8" idx="3"/>
          </p:cNvCxnSpPr>
          <p:nvPr/>
        </p:nvCxnSpPr>
        <p:spPr>
          <a:xfrm>
            <a:off x="2293258" y="2855828"/>
            <a:ext cx="406535" cy="165763"/>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Inhaltsplatzhalter 2"/>
          <p:cNvSpPr txBox="1">
            <a:spLocks/>
          </p:cNvSpPr>
          <p:nvPr/>
        </p:nvSpPr>
        <p:spPr>
          <a:xfrm>
            <a:off x="468313" y="3587361"/>
            <a:ext cx="1824944" cy="977121"/>
          </a:xfrm>
          <a:prstGeom prst="rect">
            <a:avLst/>
          </a:prstGeom>
          <a:solidFill>
            <a:schemeClr val="bg1"/>
          </a:solidFill>
          <a:ln>
            <a:solidFill>
              <a:schemeClr val="accent3"/>
            </a:solidFill>
          </a:ln>
        </p:spPr>
        <p:txBody>
          <a:bodyPr vert="horz" lIns="72000" tIns="72000" rIns="72000" bIns="72000" rtlCol="0" anchor="ctr">
            <a:noAutofit/>
          </a:bodyPr>
          <a:lst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accent1"/>
              </a:buClr>
              <a:buFont typeface="Wingdings" panose="05000000000000000000" pitchFamily="2" charset="2"/>
              <a:buChar char=""/>
              <a:defRPr lang="en-US" sz="1400" noProof="0" dirty="0" smtClean="0">
                <a:solidFill>
                  <a:schemeClr val="accent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a:lstStyle>
          <a:p>
            <a:pPr marL="0" indent="0" algn="ctr">
              <a:buNone/>
            </a:pPr>
            <a:r>
              <a:rPr lang="en-US" sz="1600" b="1" kern="0" dirty="0" err="1" smtClean="0">
                <a:latin typeface="+mj-lt"/>
              </a:rPr>
              <a:t>Fornitura</a:t>
            </a:r>
            <a:r>
              <a:rPr lang="en-US" sz="1600" b="1" kern="0" dirty="0" smtClean="0">
                <a:latin typeface="+mj-lt"/>
              </a:rPr>
              <a:t> </a:t>
            </a:r>
            <a:r>
              <a:rPr lang="en-US" sz="1600" kern="0" dirty="0" err="1" smtClean="0">
                <a:latin typeface="+mj-lt"/>
              </a:rPr>
              <a:t>delle</a:t>
            </a:r>
            <a:r>
              <a:rPr lang="en-US" sz="1600" kern="0" dirty="0" smtClean="0">
                <a:latin typeface="+mj-lt"/>
              </a:rPr>
              <a:t> </a:t>
            </a:r>
            <a:r>
              <a:rPr lang="en-US" sz="1600" kern="0" dirty="0" err="1" smtClean="0">
                <a:latin typeface="+mj-lt"/>
              </a:rPr>
              <a:t>flotte</a:t>
            </a:r>
            <a:r>
              <a:rPr lang="en-US" sz="1600" kern="0" dirty="0" smtClean="0">
                <a:latin typeface="+mj-lt"/>
              </a:rPr>
              <a:t> di </a:t>
            </a:r>
            <a:r>
              <a:rPr lang="en-US" sz="1600" b="1" kern="0" dirty="0" err="1" smtClean="0">
                <a:latin typeface="+mj-lt"/>
              </a:rPr>
              <a:t>treni</a:t>
            </a:r>
            <a:r>
              <a:rPr lang="en-US" sz="1600" b="1" kern="0" dirty="0" smtClean="0">
                <a:latin typeface="+mj-lt"/>
              </a:rPr>
              <a:t> Alstom</a:t>
            </a:r>
          </a:p>
        </p:txBody>
      </p:sp>
      <p:cxnSp>
        <p:nvCxnSpPr>
          <p:cNvPr id="11" name="Gewinkelte Verbindung 10"/>
          <p:cNvCxnSpPr>
            <a:stCxn id="10" idx="3"/>
          </p:cNvCxnSpPr>
          <p:nvPr/>
        </p:nvCxnSpPr>
        <p:spPr>
          <a:xfrm>
            <a:off x="2293257" y="4075922"/>
            <a:ext cx="1424864" cy="318198"/>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2" name="Inhaltsplatzhalter 2"/>
          <p:cNvSpPr txBox="1">
            <a:spLocks/>
          </p:cNvSpPr>
          <p:nvPr/>
        </p:nvSpPr>
        <p:spPr>
          <a:xfrm>
            <a:off x="7053943" y="2330571"/>
            <a:ext cx="1838537" cy="1486793"/>
          </a:xfrm>
          <a:prstGeom prst="rect">
            <a:avLst/>
          </a:prstGeom>
          <a:ln>
            <a:solidFill>
              <a:schemeClr val="accent3"/>
            </a:solidFill>
          </a:ln>
        </p:spPr>
        <p:txBody>
          <a:bodyPr vert="horz" lIns="72000" tIns="72000" rIns="72000" bIns="72000" rtlCol="0" anchor="ctr">
            <a:noAutofit/>
          </a:bodyPr>
          <a:lst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accent1"/>
              </a:buClr>
              <a:buFont typeface="Wingdings" panose="05000000000000000000" pitchFamily="2" charset="2"/>
              <a:buChar char=""/>
              <a:defRPr lang="en-US" sz="1400" noProof="0" dirty="0" smtClean="0">
                <a:solidFill>
                  <a:schemeClr val="accent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a:lstStyle>
          <a:p>
            <a:pPr marL="0" indent="0" algn="ctr">
              <a:buNone/>
            </a:pPr>
            <a:r>
              <a:rPr lang="it-IT" sz="1600" b="1" kern="0" dirty="0" smtClean="0">
                <a:latin typeface="+mn-lt"/>
              </a:rPr>
              <a:t>L’operatore </a:t>
            </a:r>
            <a:r>
              <a:rPr lang="it-IT" sz="1600" kern="0" dirty="0" smtClean="0">
                <a:latin typeface="+mn-lt"/>
              </a:rPr>
              <a:t>gestisce rotabili noi garantiamo la manutenzione</a:t>
            </a:r>
            <a:endParaRPr lang="it-IT" sz="1600" b="1" kern="0" dirty="0" smtClean="0">
              <a:latin typeface="+mn-lt"/>
            </a:endParaRPr>
          </a:p>
        </p:txBody>
      </p:sp>
      <p:cxnSp>
        <p:nvCxnSpPr>
          <p:cNvPr id="13" name="Gewinkelte Verbindung 12"/>
          <p:cNvCxnSpPr>
            <a:stCxn id="12" idx="1"/>
          </p:cNvCxnSpPr>
          <p:nvPr/>
        </p:nvCxnSpPr>
        <p:spPr>
          <a:xfrm rot="10800000" flipV="1">
            <a:off x="6588224" y="3073967"/>
            <a:ext cx="465718" cy="743396"/>
          </a:xfrm>
          <a:prstGeom prst="bentConnector2">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6081486" y="1211790"/>
            <a:ext cx="360000" cy="270000"/>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endParaRPr lang="en-US" sz="1200" b="1" dirty="0">
              <a:latin typeface="Alstom" panose="02000503020000020004" pitchFamily="2" charset="0"/>
            </a:endParaRPr>
          </a:p>
        </p:txBody>
      </p:sp>
      <p:sp>
        <p:nvSpPr>
          <p:cNvPr id="15" name="Titel 1"/>
          <p:cNvSpPr txBox="1">
            <a:spLocks/>
          </p:cNvSpPr>
          <p:nvPr/>
        </p:nvSpPr>
        <p:spPr bwMode="auto">
          <a:xfrm>
            <a:off x="3726460" y="2448244"/>
            <a:ext cx="2050229" cy="1234604"/>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lnSpc>
                <a:spcPct val="90000"/>
              </a:lnSpc>
              <a:spcBef>
                <a:spcPct val="0"/>
              </a:spcBef>
              <a:spcAft>
                <a:spcPct val="0"/>
              </a:spcAft>
              <a:defRPr sz="2400" b="0">
                <a:solidFill>
                  <a:schemeClr val="accent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2800">
                <a:solidFill>
                  <a:schemeClr val="tx2"/>
                </a:solidFill>
                <a:latin typeface="Alstom" pitchFamily="2" charset="0"/>
              </a:defRPr>
            </a:lvl2pPr>
            <a:lvl3pPr algn="l" rtl="0" eaLnBrk="1" fontAlgn="base" hangingPunct="1">
              <a:lnSpc>
                <a:spcPct val="90000"/>
              </a:lnSpc>
              <a:spcBef>
                <a:spcPct val="0"/>
              </a:spcBef>
              <a:spcAft>
                <a:spcPct val="0"/>
              </a:spcAft>
              <a:defRPr sz="2800">
                <a:solidFill>
                  <a:schemeClr val="tx2"/>
                </a:solidFill>
                <a:latin typeface="Alstom" pitchFamily="2" charset="0"/>
              </a:defRPr>
            </a:lvl3pPr>
            <a:lvl4pPr algn="l" rtl="0" eaLnBrk="1" fontAlgn="base" hangingPunct="1">
              <a:lnSpc>
                <a:spcPct val="90000"/>
              </a:lnSpc>
              <a:spcBef>
                <a:spcPct val="0"/>
              </a:spcBef>
              <a:spcAft>
                <a:spcPct val="0"/>
              </a:spcAft>
              <a:defRPr sz="2800">
                <a:solidFill>
                  <a:schemeClr val="tx2"/>
                </a:solidFill>
                <a:latin typeface="Alstom" pitchFamily="2" charset="0"/>
              </a:defRPr>
            </a:lvl4pPr>
            <a:lvl5pPr algn="l" rtl="0" eaLnBrk="1" fontAlgn="base" hangingPunct="1">
              <a:lnSpc>
                <a:spcPct val="90000"/>
              </a:lnSpc>
              <a:spcBef>
                <a:spcPct val="0"/>
              </a:spcBef>
              <a:spcAft>
                <a:spcPct val="0"/>
              </a:spcAft>
              <a:defRPr sz="2800">
                <a:solidFill>
                  <a:schemeClr val="tx2"/>
                </a:solidFill>
                <a:latin typeface="Alstom" pitchFamily="2" charset="0"/>
              </a:defRPr>
            </a:lvl5pPr>
            <a:lvl6pPr marL="457200" algn="l" rtl="0" eaLnBrk="1" fontAlgn="base" hangingPunct="1">
              <a:lnSpc>
                <a:spcPct val="90000"/>
              </a:lnSpc>
              <a:spcBef>
                <a:spcPct val="0"/>
              </a:spcBef>
              <a:spcAft>
                <a:spcPct val="0"/>
              </a:spcAft>
              <a:defRPr sz="2800">
                <a:solidFill>
                  <a:schemeClr val="tx2"/>
                </a:solidFill>
                <a:latin typeface="Alstom" pitchFamily="2" charset="0"/>
              </a:defRPr>
            </a:lvl6pPr>
            <a:lvl7pPr marL="914400" algn="l" rtl="0" eaLnBrk="1" fontAlgn="base" hangingPunct="1">
              <a:lnSpc>
                <a:spcPct val="90000"/>
              </a:lnSpc>
              <a:spcBef>
                <a:spcPct val="0"/>
              </a:spcBef>
              <a:spcAft>
                <a:spcPct val="0"/>
              </a:spcAft>
              <a:defRPr sz="2800">
                <a:solidFill>
                  <a:schemeClr val="tx2"/>
                </a:solidFill>
                <a:latin typeface="Alstom" pitchFamily="2" charset="0"/>
              </a:defRPr>
            </a:lvl7pPr>
            <a:lvl8pPr marL="1371600" algn="l" rtl="0" eaLnBrk="1" fontAlgn="base" hangingPunct="1">
              <a:lnSpc>
                <a:spcPct val="90000"/>
              </a:lnSpc>
              <a:spcBef>
                <a:spcPct val="0"/>
              </a:spcBef>
              <a:spcAft>
                <a:spcPct val="0"/>
              </a:spcAft>
              <a:defRPr sz="2800">
                <a:solidFill>
                  <a:schemeClr val="tx2"/>
                </a:solidFill>
                <a:latin typeface="Alstom" pitchFamily="2" charset="0"/>
              </a:defRPr>
            </a:lvl8pPr>
            <a:lvl9pPr marL="1828800" algn="l" rtl="0" eaLnBrk="1" fontAlgn="base" hangingPunct="1">
              <a:lnSpc>
                <a:spcPct val="90000"/>
              </a:lnSpc>
              <a:spcBef>
                <a:spcPct val="0"/>
              </a:spcBef>
              <a:spcAft>
                <a:spcPct val="0"/>
              </a:spcAft>
              <a:defRPr sz="2800">
                <a:solidFill>
                  <a:schemeClr val="tx2"/>
                </a:solidFill>
                <a:latin typeface="Alstom" pitchFamily="2" charset="0"/>
              </a:defRPr>
            </a:lvl9pPr>
          </a:lstStyle>
          <a:p>
            <a:pPr algn="ctr"/>
            <a:r>
              <a:rPr lang="en-US" b="1" kern="0" dirty="0" err="1" smtClean="0">
                <a:solidFill>
                  <a:schemeClr val="accent3"/>
                </a:solidFill>
                <a:latin typeface="Alstom" panose="02000503020000020004" pitchFamily="2" charset="0"/>
              </a:rPr>
              <a:t>Forniamo</a:t>
            </a:r>
            <a:r>
              <a:rPr lang="en-US" b="1" kern="0" dirty="0" smtClean="0">
                <a:solidFill>
                  <a:schemeClr val="accent3"/>
                </a:solidFill>
                <a:latin typeface="Alstom" panose="02000503020000020004" pitchFamily="2" charset="0"/>
              </a:rPr>
              <a:t> </a:t>
            </a:r>
            <a:r>
              <a:rPr lang="en-US" b="1" kern="0" dirty="0" err="1">
                <a:solidFill>
                  <a:schemeClr val="accent3"/>
                </a:solidFill>
                <a:latin typeface="Alstom" panose="02000503020000020004" pitchFamily="2" charset="0"/>
              </a:rPr>
              <a:t>D</a:t>
            </a:r>
            <a:r>
              <a:rPr lang="en-US" b="1" kern="0" dirty="0" err="1" smtClean="0">
                <a:solidFill>
                  <a:schemeClr val="accent3"/>
                </a:solidFill>
                <a:latin typeface="Alstom" panose="02000503020000020004" pitchFamily="2" charset="0"/>
              </a:rPr>
              <a:t>isponibilità</a:t>
            </a:r>
            <a:endParaRPr lang="en-US" b="1" kern="0" dirty="0">
              <a:solidFill>
                <a:schemeClr val="accent3"/>
              </a:solidFill>
              <a:latin typeface="Alstom" panose="02000503020000020004" pitchFamily="2" charset="0"/>
            </a:endParaRPr>
          </a:p>
        </p:txBody>
      </p:sp>
    </p:spTree>
    <p:extLst>
      <p:ext uri="{BB962C8B-B14F-4D97-AF65-F5344CB8AC3E}">
        <p14:creationId xmlns:p14="http://schemas.microsoft.com/office/powerpoint/2010/main" val="2204202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Rectangle 3"/>
          <p:cNvSpPr/>
          <p:nvPr/>
        </p:nvSpPr>
        <p:spPr>
          <a:xfrm>
            <a:off x="1907704" y="1383618"/>
            <a:ext cx="5472608" cy="2430270"/>
          </a:xfrm>
          <a:prstGeom prst="wedgeRectCallout">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fr-FR" sz="4800" b="1" dirty="0" err="1" smtClean="0">
                <a:solidFill>
                  <a:srgbClr val="FFFFFF"/>
                </a:solidFill>
              </a:rPr>
              <a:t>Domande</a:t>
            </a:r>
            <a:r>
              <a:rPr lang="fr-FR" sz="4800" b="1" dirty="0" smtClean="0">
                <a:solidFill>
                  <a:srgbClr val="FFFFFF"/>
                </a:solidFill>
              </a:rPr>
              <a:t>?</a:t>
            </a:r>
            <a:endParaRPr lang="fr-FR" sz="4800" b="1" dirty="0">
              <a:solidFill>
                <a:srgbClr val="FFFFFF"/>
              </a:solidFill>
            </a:endParaRPr>
          </a:p>
        </p:txBody>
      </p:sp>
    </p:spTree>
    <p:extLst>
      <p:ext uri="{BB962C8B-B14F-4D97-AF65-F5344CB8AC3E}">
        <p14:creationId xmlns:p14="http://schemas.microsoft.com/office/powerpoint/2010/main" val="218218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276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a:t>Driver che rendono necessarie tecnologie </a:t>
            </a:r>
            <a:r>
              <a:rPr lang="it-IT" dirty="0" smtClean="0"/>
              <a:t>alternative</a:t>
            </a:r>
            <a:endParaRPr lang="en-US" dirty="0"/>
          </a:p>
        </p:txBody>
      </p:sp>
      <p:sp>
        <p:nvSpPr>
          <p:cNvPr id="4" name="Richtungspfeil 3"/>
          <p:cNvSpPr/>
          <p:nvPr/>
        </p:nvSpPr>
        <p:spPr>
          <a:xfrm>
            <a:off x="1842046" y="2105357"/>
            <a:ext cx="4320480" cy="697769"/>
          </a:xfrm>
          <a:prstGeom prst="homePlate">
            <a:avLst/>
          </a:prstGeom>
          <a:solidFill>
            <a:schemeClr val="bg1"/>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it-IT" sz="1600" b="1" dirty="0">
                <a:solidFill>
                  <a:srgbClr val="5F5F5F"/>
                </a:solidFill>
              </a:rPr>
              <a:t>Aumento dei prezzi del diesel </a:t>
            </a:r>
            <a:r>
              <a:rPr lang="it-IT" sz="1600" dirty="0">
                <a:solidFill>
                  <a:srgbClr val="5F5F5F"/>
                </a:solidFill>
              </a:rPr>
              <a:t>e della corrente di trazione a </a:t>
            </a:r>
            <a:r>
              <a:rPr lang="it-IT" sz="1600" dirty="0" smtClean="0">
                <a:solidFill>
                  <a:srgbClr val="5F5F5F"/>
                </a:solidFill>
              </a:rPr>
              <a:t>medio/ </a:t>
            </a:r>
            <a:r>
              <a:rPr lang="it-IT" sz="1600" dirty="0">
                <a:solidFill>
                  <a:srgbClr val="5F5F5F"/>
                </a:solidFill>
              </a:rPr>
              <a:t>lungo termine</a:t>
            </a:r>
            <a:endParaRPr lang="en-US" sz="1600" dirty="0">
              <a:solidFill>
                <a:srgbClr val="5F5F5F"/>
              </a:solidFill>
            </a:endParaRPr>
          </a:p>
        </p:txBody>
      </p:sp>
      <p:sp>
        <p:nvSpPr>
          <p:cNvPr id="5" name="Richtungspfeil 4"/>
          <p:cNvSpPr/>
          <p:nvPr/>
        </p:nvSpPr>
        <p:spPr>
          <a:xfrm>
            <a:off x="1842046" y="2992339"/>
            <a:ext cx="4320480" cy="697769"/>
          </a:xfrm>
          <a:prstGeom prst="homePlate">
            <a:avLst/>
          </a:prstGeom>
          <a:solidFill>
            <a:schemeClr val="bg1"/>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endParaRPr lang="it-IT" sz="1800" dirty="0">
              <a:solidFill>
                <a:srgbClr val="5F5F5F"/>
              </a:solidFill>
            </a:endParaRPr>
          </a:p>
          <a:p>
            <a:pPr algn="ctr"/>
            <a:r>
              <a:rPr lang="it-IT" sz="1600" b="1" dirty="0" smtClean="0">
                <a:solidFill>
                  <a:srgbClr val="5F5F5F"/>
                </a:solidFill>
              </a:rPr>
              <a:t>Norme a tutela </a:t>
            </a:r>
            <a:r>
              <a:rPr lang="it-IT" sz="1600" dirty="0">
                <a:solidFill>
                  <a:srgbClr val="5F5F5F"/>
                </a:solidFill>
              </a:rPr>
              <a:t>dell’inquinamento </a:t>
            </a:r>
            <a:r>
              <a:rPr lang="it-IT" sz="1600" dirty="0" smtClean="0">
                <a:solidFill>
                  <a:srgbClr val="5F5F5F"/>
                </a:solidFill>
              </a:rPr>
              <a:t>acustico. Emissioni </a:t>
            </a:r>
            <a:r>
              <a:rPr lang="it-IT" sz="1600" dirty="0">
                <a:solidFill>
                  <a:srgbClr val="5F5F5F"/>
                </a:solidFill>
              </a:rPr>
              <a:t>e rumore sono </a:t>
            </a:r>
            <a:r>
              <a:rPr lang="it-IT" sz="1600" b="1" dirty="0">
                <a:solidFill>
                  <a:srgbClr val="5F5F5F"/>
                </a:solidFill>
              </a:rPr>
              <a:t>socialmente</a:t>
            </a:r>
            <a:r>
              <a:rPr lang="it-IT" sz="1600" dirty="0">
                <a:solidFill>
                  <a:srgbClr val="5F5F5F"/>
                </a:solidFill>
              </a:rPr>
              <a:t> sempre </a:t>
            </a:r>
            <a:r>
              <a:rPr lang="it-IT" sz="1600" b="1" dirty="0">
                <a:solidFill>
                  <a:srgbClr val="5F5F5F"/>
                </a:solidFill>
              </a:rPr>
              <a:t>meno tollerati</a:t>
            </a:r>
          </a:p>
          <a:p>
            <a:pPr algn="ctr"/>
            <a:endParaRPr lang="it-IT" sz="1800" dirty="0">
              <a:solidFill>
                <a:srgbClr val="5F5F5F"/>
              </a:solidFill>
            </a:endParaRPr>
          </a:p>
        </p:txBody>
      </p:sp>
      <p:sp>
        <p:nvSpPr>
          <p:cNvPr id="8" name="Textfeld 7"/>
          <p:cNvSpPr txBox="1"/>
          <p:nvPr/>
        </p:nvSpPr>
        <p:spPr>
          <a:xfrm>
            <a:off x="6316368" y="2105357"/>
            <a:ext cx="2270420" cy="697769"/>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defPPr>
              <a:defRPr lang="fr-FR"/>
            </a:defPPr>
            <a:lvl1pPr>
              <a:defRPr>
                <a:solidFill>
                  <a:schemeClr val="bg1"/>
                </a:solidFill>
                <a:latin typeface="+mj-lt"/>
                <a:cs typeface="Arabic Typesetting" pitchFamily="66" charset="-78"/>
              </a:defRPr>
            </a:lvl1pPr>
          </a:lstStyle>
          <a:p>
            <a:pPr algn="ctr"/>
            <a:r>
              <a:rPr lang="de-DE" sz="1800" dirty="0" err="1">
                <a:solidFill>
                  <a:srgbClr val="FFFFFF"/>
                </a:solidFill>
              </a:rPr>
              <a:t>Carburante</a:t>
            </a:r>
            <a:r>
              <a:rPr lang="de-DE" sz="1800" dirty="0">
                <a:solidFill>
                  <a:srgbClr val="FFFFFF"/>
                </a:solidFill>
              </a:rPr>
              <a:t> </a:t>
            </a:r>
            <a:r>
              <a:rPr lang="de-DE" sz="1800" dirty="0" err="1">
                <a:solidFill>
                  <a:srgbClr val="FFFFFF"/>
                </a:solidFill>
              </a:rPr>
              <a:t>alternativo</a:t>
            </a:r>
            <a:endParaRPr lang="de-DE" sz="1800" dirty="0">
              <a:solidFill>
                <a:srgbClr val="FFFFFF"/>
              </a:solidFill>
            </a:endParaRPr>
          </a:p>
        </p:txBody>
      </p:sp>
      <p:sp>
        <p:nvSpPr>
          <p:cNvPr id="9" name="Textfeld 8"/>
          <p:cNvSpPr txBox="1"/>
          <p:nvPr/>
        </p:nvSpPr>
        <p:spPr>
          <a:xfrm>
            <a:off x="6316370" y="2992338"/>
            <a:ext cx="2270419" cy="697770"/>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defPPr>
              <a:defRPr lang="fr-FR"/>
            </a:defPPr>
            <a:lvl1pPr>
              <a:defRPr>
                <a:solidFill>
                  <a:schemeClr val="bg1"/>
                </a:solidFill>
                <a:latin typeface="+mj-lt"/>
                <a:cs typeface="Arabic Typesetting" pitchFamily="66" charset="-78"/>
              </a:defRPr>
            </a:lvl1pPr>
          </a:lstStyle>
          <a:p>
            <a:pPr algn="ctr"/>
            <a:r>
              <a:rPr lang="de-DE" sz="1800" dirty="0" err="1" smtClean="0">
                <a:solidFill>
                  <a:srgbClr val="FFFFFF"/>
                </a:solidFill>
              </a:rPr>
              <a:t>Inquinamento</a:t>
            </a:r>
            <a:r>
              <a:rPr lang="de-DE" sz="1800" dirty="0" smtClean="0">
                <a:solidFill>
                  <a:srgbClr val="FFFFFF"/>
                </a:solidFill>
              </a:rPr>
              <a:t> </a:t>
            </a:r>
            <a:r>
              <a:rPr lang="de-DE" sz="1800" dirty="0" err="1" smtClean="0">
                <a:solidFill>
                  <a:srgbClr val="FFFFFF"/>
                </a:solidFill>
              </a:rPr>
              <a:t>acustico</a:t>
            </a:r>
            <a:endParaRPr lang="de-DE" sz="1800" dirty="0">
              <a:solidFill>
                <a:srgbClr val="FFFFFF"/>
              </a:solidFill>
            </a:endParaRPr>
          </a:p>
        </p:txBody>
      </p:sp>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12" y="2996362"/>
            <a:ext cx="1203325" cy="68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http://www.fr-online.de/image/view/3290056,1357536,highRes,Oberleitung+%2528media_688632%2529.jpg"/>
          <p:cNvPicPr>
            <a:picLocks noChangeAspect="1" noChangeArrowheads="1"/>
          </p:cNvPicPr>
          <p:nvPr/>
        </p:nvPicPr>
        <p:blipFill rotWithShape="1">
          <a:blip r:embed="rId4">
            <a:extLst>
              <a:ext uri="{28A0092B-C50C-407E-A947-70E740481C1C}">
                <a14:useLocalDpi xmlns:a14="http://schemas.microsoft.com/office/drawing/2010/main" val="0"/>
              </a:ext>
            </a:extLst>
          </a:blip>
          <a:srcRect r="50000"/>
          <a:stretch/>
        </p:blipFill>
        <p:spPr bwMode="auto">
          <a:xfrm>
            <a:off x="1163574" y="2105357"/>
            <a:ext cx="601663" cy="6977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15" y="2105357"/>
            <a:ext cx="601663" cy="69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ichtungspfeil 14"/>
          <p:cNvSpPr/>
          <p:nvPr/>
        </p:nvSpPr>
        <p:spPr>
          <a:xfrm>
            <a:off x="1842046" y="3872203"/>
            <a:ext cx="4320480" cy="697769"/>
          </a:xfrm>
          <a:prstGeom prst="homePlate">
            <a:avLst/>
          </a:prstGeom>
          <a:solidFill>
            <a:schemeClr val="bg1"/>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r>
              <a:rPr lang="it-IT" sz="1600" dirty="0">
                <a:solidFill>
                  <a:srgbClr val="5F5F5F"/>
                </a:solidFill>
              </a:rPr>
              <a:t>Lo </a:t>
            </a:r>
            <a:r>
              <a:rPr lang="it-IT" sz="1600" b="1" dirty="0">
                <a:solidFill>
                  <a:srgbClr val="5F5F5F"/>
                </a:solidFill>
              </a:rPr>
              <a:t>sviluppo tecnologico </a:t>
            </a:r>
            <a:r>
              <a:rPr lang="it-IT" sz="1600" dirty="0">
                <a:solidFill>
                  <a:srgbClr val="5F5F5F"/>
                </a:solidFill>
              </a:rPr>
              <a:t>supporta un trasporto pubblico </a:t>
            </a:r>
            <a:r>
              <a:rPr lang="it-IT" sz="1600" dirty="0" smtClean="0">
                <a:solidFill>
                  <a:srgbClr val="5F5F5F"/>
                </a:solidFill>
              </a:rPr>
              <a:t>sostenibile</a:t>
            </a:r>
            <a:endParaRPr lang="it-IT" sz="1600" dirty="0">
              <a:solidFill>
                <a:srgbClr val="5F5F5F"/>
              </a:solidFill>
            </a:endParaRPr>
          </a:p>
        </p:txBody>
      </p:sp>
      <p:sp>
        <p:nvSpPr>
          <p:cNvPr id="16" name="Textfeld 15"/>
          <p:cNvSpPr txBox="1"/>
          <p:nvPr/>
        </p:nvSpPr>
        <p:spPr>
          <a:xfrm>
            <a:off x="6316370" y="3872203"/>
            <a:ext cx="2270419" cy="697769"/>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defPPr>
              <a:defRPr lang="fr-FR"/>
            </a:defPPr>
            <a:lvl1pPr>
              <a:defRPr>
                <a:solidFill>
                  <a:schemeClr val="bg1"/>
                </a:solidFill>
                <a:latin typeface="+mj-lt"/>
                <a:cs typeface="Arabic Typesetting" pitchFamily="66" charset="-78"/>
              </a:defRPr>
            </a:lvl1pPr>
          </a:lstStyle>
          <a:p>
            <a:pPr algn="ctr"/>
            <a:r>
              <a:rPr lang="de-DE" sz="1800" dirty="0" err="1">
                <a:solidFill>
                  <a:srgbClr val="FFFFFF"/>
                </a:solidFill>
              </a:rPr>
              <a:t>Trasporto</a:t>
            </a:r>
            <a:r>
              <a:rPr lang="de-DE" sz="1800" dirty="0">
                <a:solidFill>
                  <a:srgbClr val="FFFFFF"/>
                </a:solidFill>
              </a:rPr>
              <a:t> </a:t>
            </a:r>
            <a:r>
              <a:rPr lang="de-DE" sz="1800" dirty="0" err="1">
                <a:solidFill>
                  <a:srgbClr val="FFFFFF"/>
                </a:solidFill>
              </a:rPr>
              <a:t>urbano</a:t>
            </a:r>
            <a:r>
              <a:rPr lang="de-DE" sz="1800" dirty="0">
                <a:solidFill>
                  <a:srgbClr val="FFFFFF"/>
                </a:solidFill>
              </a:rPr>
              <a:t> senza </a:t>
            </a:r>
            <a:r>
              <a:rPr lang="de-DE" sz="1800" dirty="0" err="1">
                <a:solidFill>
                  <a:srgbClr val="FFFFFF"/>
                </a:solidFill>
              </a:rPr>
              <a:t>emissioni</a:t>
            </a:r>
            <a:endParaRPr lang="de-DE" sz="1800" dirty="0">
              <a:solidFill>
                <a:srgbClr val="FFFFFF"/>
              </a:solidFill>
            </a:endParaRPr>
          </a:p>
        </p:txBody>
      </p:sp>
      <p:pic>
        <p:nvPicPr>
          <p:cNvPr id="10242" name="Picture 2" descr="http://www.zeit.de/wirtschaft/2013-04/fs-china-urbanisierung/bitblt-884x583-20c303b057ac86fcb6ce7cf9288ae1cc1b09ffd6/01-RTXVZ0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214" y="3872202"/>
            <a:ext cx="1203022" cy="69776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1932" t="6456" r="4001" b="2290"/>
          <a:stretch/>
        </p:blipFill>
        <p:spPr bwMode="auto">
          <a:xfrm>
            <a:off x="677260" y="1167452"/>
            <a:ext cx="787144" cy="833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ichtungspfeil 3"/>
          <p:cNvSpPr/>
          <p:nvPr/>
        </p:nvSpPr>
        <p:spPr>
          <a:xfrm>
            <a:off x="1842046" y="1204019"/>
            <a:ext cx="4320480" cy="697769"/>
          </a:xfrm>
          <a:prstGeom prst="homePlate">
            <a:avLst/>
          </a:prstGeom>
          <a:solidFill>
            <a:schemeClr val="bg1"/>
          </a:solidFill>
          <a:ln w="190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endParaRPr lang="it-IT" sz="1600" b="1" dirty="0" smtClean="0">
              <a:solidFill>
                <a:srgbClr val="5F5F5F"/>
              </a:solidFill>
            </a:endParaRPr>
          </a:p>
          <a:p>
            <a:pPr algn="ctr"/>
            <a:r>
              <a:rPr lang="it-IT" sz="1600" b="1" dirty="0" smtClean="0">
                <a:solidFill>
                  <a:srgbClr val="5F5F5F"/>
                </a:solidFill>
              </a:rPr>
              <a:t>Strategia </a:t>
            </a:r>
            <a:r>
              <a:rPr lang="it-IT" sz="1600" b="1" dirty="0">
                <a:solidFill>
                  <a:srgbClr val="5F5F5F"/>
                </a:solidFill>
              </a:rPr>
              <a:t>politica: sempre maggiore sostegno dell’ambiente</a:t>
            </a:r>
          </a:p>
          <a:p>
            <a:pPr algn="ctr"/>
            <a:endParaRPr lang="en-US" sz="1800" b="1" dirty="0">
              <a:solidFill>
                <a:srgbClr val="5F5F5F"/>
              </a:solidFill>
            </a:endParaRPr>
          </a:p>
        </p:txBody>
      </p:sp>
      <p:sp>
        <p:nvSpPr>
          <p:cNvPr id="20" name="Textfeld 7"/>
          <p:cNvSpPr txBox="1"/>
          <p:nvPr/>
        </p:nvSpPr>
        <p:spPr>
          <a:xfrm>
            <a:off x="6332467" y="1204018"/>
            <a:ext cx="2270420" cy="697769"/>
          </a:xfrm>
          <a:prstGeom prst="rect">
            <a:avLst/>
          </a:prstGeom>
          <a:solidFill>
            <a:schemeClr val="accent3"/>
          </a:solidFill>
          <a:ln>
            <a:noFill/>
          </a:ln>
        </p:spPr>
        <p:txBody>
          <a:bodyPr vert="horz" wrap="square" lIns="91440" tIns="45720" rIns="91440" bIns="45720" numCol="1" anchor="ctr" anchorCtr="0" compatLnSpc="1">
            <a:prstTxWarp prst="textNoShape">
              <a:avLst/>
            </a:prstTxWarp>
          </a:bodyPr>
          <a:lstStyle>
            <a:defPPr>
              <a:defRPr lang="fr-FR"/>
            </a:defPPr>
            <a:lvl1pPr>
              <a:defRPr>
                <a:solidFill>
                  <a:schemeClr val="bg1"/>
                </a:solidFill>
                <a:latin typeface="+mj-lt"/>
                <a:cs typeface="Arabic Typesetting" pitchFamily="66" charset="-78"/>
              </a:defRPr>
            </a:lvl1pPr>
          </a:lstStyle>
          <a:p>
            <a:pPr algn="ctr"/>
            <a:r>
              <a:rPr lang="de-DE" sz="1800" dirty="0" err="1" smtClean="0">
                <a:solidFill>
                  <a:srgbClr val="FFFFFF"/>
                </a:solidFill>
              </a:rPr>
              <a:t>Riduzione</a:t>
            </a:r>
            <a:r>
              <a:rPr lang="de-DE" sz="1800" dirty="0" smtClean="0">
                <a:solidFill>
                  <a:srgbClr val="FFFFFF"/>
                </a:solidFill>
              </a:rPr>
              <a:t> delle </a:t>
            </a:r>
            <a:r>
              <a:rPr lang="de-DE" sz="1800" dirty="0" err="1" smtClean="0">
                <a:solidFill>
                  <a:srgbClr val="FFFFFF"/>
                </a:solidFill>
              </a:rPr>
              <a:t>emissioni</a:t>
            </a:r>
            <a:r>
              <a:rPr lang="de-DE" sz="1800" dirty="0" smtClean="0">
                <a:solidFill>
                  <a:srgbClr val="FFFFFF"/>
                </a:solidFill>
              </a:rPr>
              <a:t> CO</a:t>
            </a:r>
            <a:r>
              <a:rPr lang="de-DE" sz="1800" baseline="-25000" dirty="0" smtClean="0">
                <a:solidFill>
                  <a:srgbClr val="FFFFFF"/>
                </a:solidFill>
              </a:rPr>
              <a:t>2</a:t>
            </a:r>
            <a:endParaRPr lang="de-DE" sz="1800" dirty="0">
              <a:solidFill>
                <a:srgbClr val="FFFFFF"/>
              </a:solidFill>
            </a:endParaRPr>
          </a:p>
        </p:txBody>
      </p:sp>
    </p:spTree>
    <p:extLst>
      <p:ext uri="{BB962C8B-B14F-4D97-AF65-F5344CB8AC3E}">
        <p14:creationId xmlns:p14="http://schemas.microsoft.com/office/powerpoint/2010/main" val="30460342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de-DE" dirty="0" smtClean="0"/>
              <a:t/>
            </a:r>
            <a:br>
              <a:rPr lang="de-DE" dirty="0" smtClean="0"/>
            </a:br>
            <a:r>
              <a:rPr lang="de-DE" dirty="0" smtClean="0"/>
              <a:t/>
            </a:r>
            <a:br>
              <a:rPr lang="de-DE" dirty="0" smtClean="0"/>
            </a:br>
            <a:r>
              <a:rPr lang="it-IT" dirty="0" smtClean="0"/>
              <a:t>Rete ferroviaria non elettrificata per </a:t>
            </a:r>
            <a:r>
              <a:rPr lang="it-IT" dirty="0"/>
              <a:t>Paese</a:t>
            </a:r>
            <a:r>
              <a:rPr lang="en-US" dirty="0"/>
              <a:t/>
            </a:r>
            <a:br>
              <a:rPr lang="en-US" dirty="0"/>
            </a:br>
            <a:r>
              <a:rPr lang="en-US" dirty="0"/>
              <a:t/>
            </a:r>
            <a:br>
              <a:rPr lang="en-US" dirty="0"/>
            </a:br>
            <a:endParaRPr lang="fr-FR" dirty="0"/>
          </a:p>
        </p:txBody>
      </p:sp>
      <p:graphicFrame>
        <p:nvGraphicFramePr>
          <p:cNvPr id="4" name="Graphique 3"/>
          <p:cNvGraphicFramePr/>
          <p:nvPr>
            <p:extLst>
              <p:ext uri="{D42A27DB-BD31-4B8C-83A1-F6EECF244321}">
                <p14:modId xmlns:p14="http://schemas.microsoft.com/office/powerpoint/2010/main" val="985743875"/>
              </p:ext>
            </p:extLst>
          </p:nvPr>
        </p:nvGraphicFramePr>
        <p:xfrm>
          <a:off x="468314" y="1167594"/>
          <a:ext cx="7920111"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a:graphicFrameLocks/>
          </p:cNvGraphicFramePr>
          <p:nvPr>
            <p:extLst>
              <p:ext uri="{D42A27DB-BD31-4B8C-83A1-F6EECF244321}">
                <p14:modId xmlns:p14="http://schemas.microsoft.com/office/powerpoint/2010/main" val="661812286"/>
              </p:ext>
            </p:extLst>
          </p:nvPr>
        </p:nvGraphicFramePr>
        <p:xfrm>
          <a:off x="107504" y="1073347"/>
          <a:ext cx="8568184" cy="3226595"/>
        </p:xfrm>
        <a:graphic>
          <a:graphicData uri="http://schemas.openxmlformats.org/drawingml/2006/chart">
            <c:chart xmlns:c="http://schemas.openxmlformats.org/drawingml/2006/chart" xmlns:r="http://schemas.openxmlformats.org/officeDocument/2006/relationships" r:id="rId3"/>
          </a:graphicData>
        </a:graphic>
      </p:graphicFrame>
      <p:sp>
        <p:nvSpPr>
          <p:cNvPr id="6" name="Espace réservé du texte 3"/>
          <p:cNvSpPr>
            <a:spLocks noGrp="1"/>
          </p:cNvSpPr>
          <p:nvPr>
            <p:ph type="body" sz="quarter" idx="4294967295"/>
          </p:nvPr>
        </p:nvSpPr>
        <p:spPr>
          <a:xfrm>
            <a:off x="459553" y="4255368"/>
            <a:ext cx="8216135" cy="422405"/>
          </a:xfrm>
          <a:prstGeom prst="rect">
            <a:avLst/>
          </a:prstGeom>
          <a:solidFill>
            <a:schemeClr val="bg2"/>
          </a:solidFill>
          <a:ln>
            <a:noFill/>
          </a:ln>
          <a:effectLst/>
        </p:spPr>
        <p:txBody>
          <a:bodyPr vert="horz" wrap="square" lIns="0" tIns="72000" rIns="0" bIns="72000" rtlCol="0" anchor="b" anchorCtr="0">
            <a:spAutoFit/>
          </a:bodyPr>
          <a:lstStyle/>
          <a:p>
            <a:pPr algn="ctr">
              <a:spcBef>
                <a:spcPts val="0"/>
              </a:spcBef>
              <a:buClr>
                <a:srgbClr val="5A90A8"/>
              </a:buClr>
            </a:pPr>
            <a:r>
              <a:rPr lang="it-IT" sz="1800" dirty="0" smtClean="0">
                <a:solidFill>
                  <a:schemeClr val="bg1"/>
                </a:solidFill>
              </a:rPr>
              <a:t>In Germania metà delle reti ferroviarie non sono elettrificate</a:t>
            </a:r>
            <a:endParaRPr lang="en-US" sz="1800" dirty="0">
              <a:solidFill>
                <a:schemeClr val="bg1"/>
              </a:solidFill>
            </a:endParaRPr>
          </a:p>
        </p:txBody>
      </p:sp>
      <p:sp>
        <p:nvSpPr>
          <p:cNvPr id="8" name="Casella di testo 10"/>
          <p:cNvSpPr txBox="1"/>
          <p:nvPr/>
        </p:nvSpPr>
        <p:spPr>
          <a:xfrm>
            <a:off x="2267744" y="843558"/>
            <a:ext cx="4952836" cy="48605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it-IT" sz="1050" b="1" dirty="0">
                <a:effectLst/>
                <a:latin typeface="Alstom"/>
                <a:ea typeface="Times New Roman"/>
                <a:cs typeface="Times New Roman"/>
              </a:rPr>
              <a:t>Numero di carrozze DMU in funzione per Paese</a:t>
            </a:r>
            <a:endParaRPr lang="en-US" dirty="0">
              <a:effectLst/>
              <a:latin typeface="Alstom"/>
              <a:ea typeface="Times New Roman"/>
              <a:cs typeface="Times New Roman"/>
            </a:endParaRPr>
          </a:p>
          <a:p>
            <a:pPr algn="ctr">
              <a:spcAft>
                <a:spcPts val="0"/>
              </a:spcAft>
            </a:pPr>
            <a:r>
              <a:rPr lang="it-IT" sz="1000" i="1" dirty="0">
                <a:effectLst/>
                <a:latin typeface="Alstom"/>
                <a:ea typeface="Times New Roman"/>
                <a:cs typeface="Times New Roman"/>
              </a:rPr>
              <a:t>Flotte più vecchie in procinto di rinnovo in </a:t>
            </a:r>
            <a:r>
              <a:rPr lang="it-IT" sz="1000" i="1" dirty="0">
                <a:solidFill>
                  <a:srgbClr val="FF0000"/>
                </a:solidFill>
                <a:effectLst/>
                <a:latin typeface="Alstom"/>
                <a:ea typeface="Times New Roman"/>
                <a:cs typeface="Times New Roman"/>
              </a:rPr>
              <a:t>rosso (12.616)</a:t>
            </a:r>
            <a:r>
              <a:rPr lang="it-IT" sz="1000" dirty="0">
                <a:solidFill>
                  <a:srgbClr val="FF0000"/>
                </a:solidFill>
                <a:effectLst/>
                <a:latin typeface="Alstom"/>
                <a:ea typeface="Times New Roman"/>
                <a:cs typeface="Times New Roman"/>
              </a:rPr>
              <a:t> </a:t>
            </a:r>
            <a:r>
              <a:rPr lang="it-IT" sz="1000" dirty="0">
                <a:effectLst/>
                <a:latin typeface="Alstom"/>
                <a:ea typeface="Times New Roman"/>
                <a:cs typeface="Times New Roman"/>
              </a:rPr>
              <a:t>– </a:t>
            </a:r>
            <a:r>
              <a:rPr lang="it-IT" sz="1000" i="1" dirty="0">
                <a:effectLst/>
                <a:latin typeface="Alstom"/>
                <a:ea typeface="Times New Roman"/>
                <a:cs typeface="Times New Roman"/>
              </a:rPr>
              <a:t>flotte a metà vita utile </a:t>
            </a:r>
            <a:r>
              <a:rPr lang="it-IT" sz="1000" i="1" dirty="0">
                <a:solidFill>
                  <a:srgbClr val="0070C0"/>
                </a:solidFill>
                <a:effectLst/>
                <a:latin typeface="Alstom"/>
                <a:ea typeface="Times New Roman"/>
                <a:cs typeface="Times New Roman"/>
              </a:rPr>
              <a:t>in blu (1.906)</a:t>
            </a:r>
            <a:endParaRPr lang="en-US" dirty="0">
              <a:effectLst/>
              <a:latin typeface="Alstom"/>
              <a:ea typeface="Times New Roman"/>
              <a:cs typeface="Times New Roman"/>
            </a:endParaRPr>
          </a:p>
        </p:txBody>
      </p:sp>
    </p:spTree>
    <p:extLst>
      <p:ext uri="{BB962C8B-B14F-4D97-AF65-F5344CB8AC3E}">
        <p14:creationId xmlns:p14="http://schemas.microsoft.com/office/powerpoint/2010/main" val="121099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Coradia</a:t>
            </a:r>
            <a:r>
              <a:rPr lang="fr-FR" dirty="0" smtClean="0"/>
              <a:t> </a:t>
            </a:r>
            <a:r>
              <a:rPr lang="fr-FR" dirty="0" err="1" smtClean="0"/>
              <a:t>iLint</a:t>
            </a:r>
            <a:r>
              <a:rPr lang="fr-FR" dirty="0" smtClean="0"/>
              <a:t>: un </a:t>
            </a:r>
            <a:r>
              <a:rPr lang="fr-FR" dirty="0" err="1" smtClean="0"/>
              <a:t>treno</a:t>
            </a:r>
            <a:r>
              <a:rPr lang="fr-FR" dirty="0" smtClean="0"/>
              <a:t> </a:t>
            </a:r>
            <a:r>
              <a:rPr lang="fr-FR" dirty="0" err="1" smtClean="0"/>
              <a:t>alimentato</a:t>
            </a:r>
            <a:r>
              <a:rPr lang="fr-FR" dirty="0" smtClean="0"/>
              <a:t> a celle </a:t>
            </a:r>
            <a:r>
              <a:rPr lang="fr-FR" dirty="0" err="1" smtClean="0"/>
              <a:t>combustibili</a:t>
            </a:r>
            <a:endParaRPr lang="fr-FR" dirty="0"/>
          </a:p>
        </p:txBody>
      </p:sp>
      <p:sp>
        <p:nvSpPr>
          <p:cNvPr id="7" name="Espace réservé du texte 3"/>
          <p:cNvSpPr txBox="1">
            <a:spLocks/>
          </p:cNvSpPr>
          <p:nvPr/>
        </p:nvSpPr>
        <p:spPr bwMode="gray">
          <a:xfrm>
            <a:off x="469721" y="4184356"/>
            <a:ext cx="8208912" cy="422405"/>
          </a:xfrm>
          <a:prstGeom prst="rect">
            <a:avLst/>
          </a:prstGeom>
          <a:solidFill>
            <a:schemeClr val="bg2"/>
          </a:solidFill>
          <a:ln>
            <a:noFill/>
          </a:ln>
          <a:effectLst/>
        </p:spPr>
        <p:txBody>
          <a:bodyPr vert="horz" wrap="square" lIns="0" tIns="72000" rIns="0" bIns="72000" rtlCol="0" anchor="b" anchorCtr="0">
            <a:spAutoFit/>
          </a:bodyPr>
          <a:lst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bg2"/>
              </a:buClr>
              <a:buFont typeface="Arial" panose="020B0604020202020204" pitchFamily="34" charset="0"/>
              <a:buChar char="-"/>
              <a:defRPr lang="en-US" sz="1400" noProof="0" dirty="0" smtClean="0">
                <a:solidFill>
                  <a:schemeClr val="tx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a:lstStyle>
          <a:p>
            <a:pPr marL="0" indent="0" algn="ctr">
              <a:spcBef>
                <a:spcPts val="0"/>
              </a:spcBef>
              <a:buClr>
                <a:srgbClr val="5A90A8"/>
              </a:buClr>
              <a:buNone/>
            </a:pPr>
            <a:r>
              <a:rPr lang="it-IT" sz="1800" kern="0" spc="-50" dirty="0">
                <a:solidFill>
                  <a:srgbClr val="FFFFFF"/>
                </a:solidFill>
              </a:rPr>
              <a:t>Un importante passo avanti tecnologico per il trasporto ferroviario di </a:t>
            </a:r>
            <a:r>
              <a:rPr lang="it-IT" sz="1800" kern="0" spc="-50" dirty="0" smtClean="0">
                <a:solidFill>
                  <a:srgbClr val="FFFFFF"/>
                </a:solidFill>
              </a:rPr>
              <a:t>domani</a:t>
            </a:r>
            <a:endParaRPr lang="en-GB" sz="1800" kern="0" spc="-50" dirty="0">
              <a:solidFill>
                <a:srgbClr val="FFFFFF"/>
              </a:solidFill>
            </a:endParaRPr>
          </a:p>
        </p:txBody>
      </p:sp>
      <p:sp>
        <p:nvSpPr>
          <p:cNvPr id="5" name="ZoneTexte 4"/>
          <p:cNvSpPr txBox="1"/>
          <p:nvPr/>
        </p:nvSpPr>
        <p:spPr>
          <a:xfrm>
            <a:off x="354932" y="1204117"/>
            <a:ext cx="4865141" cy="2554545"/>
          </a:xfrm>
          <a:prstGeom prst="rect">
            <a:avLst/>
          </a:prstGeom>
          <a:noFill/>
        </p:spPr>
        <p:txBody>
          <a:bodyPr wrap="square" rtlCol="0">
            <a:spAutoFit/>
          </a:bodyPr>
          <a:lstStyle/>
          <a:p>
            <a:pPr indent="-285750">
              <a:spcAft>
                <a:spcPts val="0"/>
              </a:spcAft>
              <a:buClr>
                <a:srgbClr val="5A90A8"/>
              </a:buClr>
              <a:buSzPct val="85000"/>
              <a:buFont typeface="Wingdings" panose="05000000000000000000" pitchFamily="2" charset="2"/>
              <a:buChar char="n"/>
            </a:pPr>
            <a:r>
              <a:rPr lang="it-IT" sz="1600" dirty="0" smtClean="0">
                <a:solidFill>
                  <a:srgbClr val="5F5F5F"/>
                </a:solidFill>
                <a:latin typeface="Arial" panose="020B0604020202020204" pitchFamily="34" charset="0"/>
                <a:cs typeface="Arial" pitchFamily="34" charset="0"/>
              </a:rPr>
              <a:t>Un'alternativa </a:t>
            </a:r>
            <a:r>
              <a:rPr lang="it-IT" sz="1600" dirty="0">
                <a:solidFill>
                  <a:srgbClr val="5F5F5F"/>
                </a:solidFill>
                <a:latin typeface="Arial" panose="020B0604020202020204" pitchFamily="34" charset="0"/>
                <a:cs typeface="Arial" pitchFamily="34" charset="0"/>
              </a:rPr>
              <a:t>al </a:t>
            </a:r>
            <a:r>
              <a:rPr lang="it-IT" sz="1600" dirty="0" smtClean="0">
                <a:solidFill>
                  <a:srgbClr val="5F5F5F"/>
                </a:solidFill>
                <a:latin typeface="Arial" panose="020B0604020202020204" pitchFamily="34" charset="0"/>
                <a:cs typeface="Arial" pitchFamily="34" charset="0"/>
              </a:rPr>
              <a:t>diesel</a:t>
            </a:r>
          </a:p>
          <a:p>
            <a:pPr>
              <a:spcAft>
                <a:spcPts val="0"/>
              </a:spcAft>
              <a:buClr>
                <a:srgbClr val="5A90A8"/>
              </a:buClr>
              <a:buSzPct val="85000"/>
            </a:pPr>
            <a:endParaRPr lang="it-IT" sz="1600" dirty="0" smtClean="0">
              <a:solidFill>
                <a:srgbClr val="5F5F5F"/>
              </a:solidFill>
              <a:latin typeface="Arial" panose="020B0604020202020204" pitchFamily="34" charset="0"/>
              <a:cs typeface="Arial" pitchFamily="34" charset="0"/>
            </a:endParaRPr>
          </a:p>
          <a:p>
            <a:pPr marL="266700" indent="-266700">
              <a:spcAft>
                <a:spcPts val="0"/>
              </a:spcAft>
              <a:buClr>
                <a:srgbClr val="5A90A8"/>
              </a:buClr>
              <a:buSzPct val="85000"/>
              <a:buFont typeface="Wingdings" panose="05000000000000000000" pitchFamily="2" charset="2"/>
              <a:buChar char="n"/>
            </a:pPr>
            <a:r>
              <a:rPr lang="it-IT" sz="1600" dirty="0" smtClean="0">
                <a:solidFill>
                  <a:srgbClr val="5F5F5F"/>
                </a:solidFill>
                <a:latin typeface="Arial" panose="020B0604020202020204" pitchFamily="34" charset="0"/>
                <a:cs typeface="Arial" pitchFamily="34" charset="0"/>
              </a:rPr>
              <a:t>Una </a:t>
            </a:r>
            <a:r>
              <a:rPr lang="it-IT" sz="1600" dirty="0">
                <a:solidFill>
                  <a:srgbClr val="5F5F5F"/>
                </a:solidFill>
                <a:latin typeface="Arial" panose="020B0604020202020204" pitchFamily="34" charset="0"/>
                <a:cs typeface="Arial" pitchFamily="34" charset="0"/>
              </a:rPr>
              <a:t>scelta più economica rispetto all'elettrificazione delle </a:t>
            </a:r>
            <a:r>
              <a:rPr lang="it-IT" sz="1600" dirty="0" smtClean="0">
                <a:solidFill>
                  <a:srgbClr val="5F5F5F"/>
                </a:solidFill>
                <a:latin typeface="Arial" panose="020B0604020202020204" pitchFamily="34" charset="0"/>
                <a:cs typeface="Arial" pitchFamily="34" charset="0"/>
              </a:rPr>
              <a:t>linee</a:t>
            </a:r>
          </a:p>
          <a:p>
            <a:pPr marL="266700" indent="-266700">
              <a:spcAft>
                <a:spcPts val="0"/>
              </a:spcAft>
              <a:buClr>
                <a:srgbClr val="5A90A8"/>
              </a:buClr>
              <a:buSzPct val="85000"/>
              <a:buFont typeface="Wingdings" panose="05000000000000000000" pitchFamily="2" charset="2"/>
              <a:buChar char="n"/>
            </a:pPr>
            <a:endParaRPr lang="it-IT" sz="1600" dirty="0">
              <a:solidFill>
                <a:srgbClr val="5F5F5F"/>
              </a:solidFill>
              <a:latin typeface="Arial" panose="020B0604020202020204" pitchFamily="34" charset="0"/>
              <a:cs typeface="Arial" pitchFamily="34" charset="0"/>
            </a:endParaRPr>
          </a:p>
          <a:p>
            <a:pPr marL="266700" indent="-266700">
              <a:spcAft>
                <a:spcPts val="0"/>
              </a:spcAft>
              <a:buClr>
                <a:srgbClr val="5A90A8"/>
              </a:buClr>
              <a:buSzPct val="85000"/>
              <a:buFont typeface="Wingdings" panose="05000000000000000000" pitchFamily="2" charset="2"/>
              <a:buChar char="n"/>
            </a:pPr>
            <a:r>
              <a:rPr lang="it-IT" sz="1600" dirty="0" smtClean="0">
                <a:solidFill>
                  <a:srgbClr val="5F5F5F"/>
                </a:solidFill>
                <a:latin typeface="Arial" panose="020B0604020202020204" pitchFamily="34" charset="0"/>
                <a:cs typeface="Arial" pitchFamily="34" charset="0"/>
              </a:rPr>
              <a:t>Solo </a:t>
            </a:r>
            <a:r>
              <a:rPr lang="it-IT" sz="1600" dirty="0">
                <a:solidFill>
                  <a:srgbClr val="5F5F5F"/>
                </a:solidFill>
                <a:latin typeface="Arial" panose="020B0604020202020204" pitchFamily="34" charset="0"/>
                <a:cs typeface="Arial" pitchFamily="34" charset="0"/>
              </a:rPr>
              <a:t>emissioni: vapore e acqua condensata</a:t>
            </a:r>
          </a:p>
          <a:p>
            <a:pPr indent="-285750">
              <a:spcAft>
                <a:spcPts val="0"/>
              </a:spcAft>
              <a:buClr>
                <a:srgbClr val="5A90A8"/>
              </a:buClr>
              <a:buSzPct val="85000"/>
              <a:buFont typeface="Wingdings" panose="05000000000000000000" pitchFamily="2" charset="2"/>
              <a:buChar char="n"/>
            </a:pPr>
            <a:endParaRPr lang="it-IT" sz="1600" dirty="0">
              <a:solidFill>
                <a:srgbClr val="5F5F5F"/>
              </a:solidFill>
              <a:latin typeface="Arial" panose="020B0604020202020204" pitchFamily="34" charset="0"/>
              <a:cs typeface="Arial" pitchFamily="34" charset="0"/>
            </a:endParaRPr>
          </a:p>
          <a:p>
            <a:pPr marL="266700" indent="-266700">
              <a:spcAft>
                <a:spcPts val="0"/>
              </a:spcAft>
              <a:buClr>
                <a:srgbClr val="5A90A8"/>
              </a:buClr>
              <a:buSzPct val="85000"/>
              <a:buFont typeface="Wingdings" panose="05000000000000000000" pitchFamily="2" charset="2"/>
              <a:buChar char="n"/>
            </a:pPr>
            <a:r>
              <a:rPr lang="it-IT" sz="1600" dirty="0">
                <a:solidFill>
                  <a:srgbClr val="5F5F5F"/>
                </a:solidFill>
                <a:latin typeface="Arial" panose="020B0604020202020204" pitchFamily="34" charset="0"/>
                <a:cs typeface="Arial" pitchFamily="34" charset="0"/>
              </a:rPr>
              <a:t>Fino a 300 passeggeri seduti / 150 seduti</a:t>
            </a:r>
            <a:endParaRPr lang="fr-FR" sz="1600" dirty="0" smtClean="0">
              <a:solidFill>
                <a:srgbClr val="5F5F5F"/>
              </a:solidFill>
              <a:latin typeface="Arial" panose="020B0604020202020204" pitchFamily="34" charset="0"/>
              <a:cs typeface="Arial" pitchFamily="34" charset="0"/>
            </a:endParaRPr>
          </a:p>
          <a:p>
            <a:pPr marL="0" lvl="1">
              <a:spcAft>
                <a:spcPts val="0"/>
              </a:spcAft>
              <a:buClr>
                <a:srgbClr val="5A90A8"/>
              </a:buClr>
              <a:buSzPct val="85000"/>
            </a:pPr>
            <a:endParaRPr lang="fr-FR" sz="1600" dirty="0">
              <a:solidFill>
                <a:srgbClr val="5F5F5F"/>
              </a:solidFill>
              <a:latin typeface="Arial" panose="020B0604020202020204" pitchFamily="34" charset="0"/>
              <a:cs typeface="Arial" pitchFamily="34" charset="0"/>
            </a:endParaRPr>
          </a:p>
          <a:p>
            <a:pPr marL="0" lvl="1" indent="-285750">
              <a:spcAft>
                <a:spcPts val="0"/>
              </a:spcAft>
              <a:buClr>
                <a:srgbClr val="5A90A8"/>
              </a:buClr>
              <a:buSzPct val="85000"/>
              <a:buFont typeface="Wingdings" panose="05000000000000000000" pitchFamily="2" charset="2"/>
              <a:buChar char="n"/>
            </a:pPr>
            <a:r>
              <a:rPr lang="en-US" sz="1600" dirty="0" smtClean="0">
                <a:solidFill>
                  <a:srgbClr val="5F5F5F"/>
                </a:solidFill>
                <a:latin typeface="Arial" panose="020B0604020202020204" pitchFamily="34" charset="0"/>
                <a:cs typeface="Arial" pitchFamily="34" charset="0"/>
              </a:rPr>
              <a:t>140 </a:t>
            </a:r>
            <a:r>
              <a:rPr lang="en-US" sz="1600" dirty="0">
                <a:solidFill>
                  <a:srgbClr val="5F5F5F"/>
                </a:solidFill>
                <a:latin typeface="Arial" panose="020B0604020202020204" pitchFamily="34" charset="0"/>
                <a:cs typeface="Arial" pitchFamily="34" charset="0"/>
              </a:rPr>
              <a:t>km/h</a:t>
            </a:r>
            <a:endParaRPr lang="fr-FR" sz="1600" dirty="0">
              <a:solidFill>
                <a:srgbClr val="5F5F5F"/>
              </a:solidFill>
              <a:latin typeface="Arial" panose="020B0604020202020204" pitchFamily="34" charset="0"/>
              <a:cs typeface="Arial" pitchFamily="34" charset="0"/>
            </a:endParaRPr>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12" t="3111" r="5217" b="4373"/>
          <a:stretch/>
        </p:blipFill>
        <p:spPr bwMode="auto">
          <a:xfrm>
            <a:off x="5292080" y="1050967"/>
            <a:ext cx="2664297" cy="29569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228184" y="2463738"/>
            <a:ext cx="1656184" cy="461665"/>
          </a:xfrm>
          <a:prstGeom prst="rect">
            <a:avLst/>
          </a:prstGeom>
          <a:solidFill>
            <a:schemeClr val="bg1"/>
          </a:solidFill>
        </p:spPr>
        <p:txBody>
          <a:bodyPr wrap="square" rtlCol="0">
            <a:spAutoFit/>
          </a:bodyPr>
          <a:lstStyle/>
          <a:p>
            <a:endParaRPr lang="fr-FR" sz="1200" dirty="0" smtClean="0">
              <a:solidFill>
                <a:srgbClr val="5F5F5F"/>
              </a:solidFill>
              <a:latin typeface="Arial" pitchFamily="34" charset="0"/>
              <a:cs typeface="Arial" pitchFamily="34" charset="0"/>
            </a:endParaRPr>
          </a:p>
          <a:p>
            <a:endParaRPr lang="fr-FR" sz="1200" dirty="0" smtClean="0">
              <a:solidFill>
                <a:srgbClr val="5F5F5F"/>
              </a:solidFill>
              <a:latin typeface="Arial" pitchFamily="34" charset="0"/>
              <a:cs typeface="Arial" pitchFamily="34" charset="0"/>
            </a:endParaRPr>
          </a:p>
        </p:txBody>
      </p:sp>
    </p:spTree>
    <p:extLst>
      <p:ext uri="{BB962C8B-B14F-4D97-AF65-F5344CB8AC3E}">
        <p14:creationId xmlns:p14="http://schemas.microsoft.com/office/powerpoint/2010/main" val="429319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t>Coradia</a:t>
            </a:r>
            <a:r>
              <a:rPr lang="fr-FR" dirty="0"/>
              <a:t> </a:t>
            </a:r>
            <a:r>
              <a:rPr lang="fr-FR" dirty="0" err="1"/>
              <a:t>iLint</a:t>
            </a:r>
            <a:r>
              <a:rPr lang="fr-FR" dirty="0"/>
              <a:t>: </a:t>
            </a:r>
            <a:r>
              <a:rPr lang="fr-FR" dirty="0" smtClean="0"/>
              <a:t>come </a:t>
            </a:r>
            <a:r>
              <a:rPr lang="fr-FR" dirty="0" err="1" smtClean="0"/>
              <a:t>funziona</a:t>
            </a:r>
            <a:r>
              <a:rPr lang="fr-FR" dirty="0" smtClean="0"/>
              <a:t>?</a:t>
            </a:r>
            <a:endParaRPr lang="fr-FR" dirty="0"/>
          </a:p>
        </p:txBody>
      </p:sp>
      <p:pic>
        <p:nvPicPr>
          <p:cNvPr id="8"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87" b="8181"/>
          <a:stretch/>
        </p:blipFill>
        <p:spPr bwMode="auto">
          <a:xfrm>
            <a:off x="3275857" y="1274763"/>
            <a:ext cx="3312368" cy="31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riangle isocèle 3"/>
          <p:cNvSpPr/>
          <p:nvPr/>
        </p:nvSpPr>
        <p:spPr>
          <a:xfrm rot="5400000">
            <a:off x="4514504" y="2125192"/>
            <a:ext cx="835073" cy="1152128"/>
          </a:xfrm>
          <a:prstGeom prst="triangl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endParaRPr lang="fr-FR" sz="1200" b="1" dirty="0">
              <a:solidFill>
                <a:srgbClr val="FFFFFF"/>
              </a:solidFill>
            </a:endParaRPr>
          </a:p>
        </p:txBody>
      </p:sp>
      <p:sp>
        <p:nvSpPr>
          <p:cNvPr id="5" name="ZoneTexte 4"/>
          <p:cNvSpPr txBox="1"/>
          <p:nvPr/>
        </p:nvSpPr>
        <p:spPr>
          <a:xfrm flipH="1">
            <a:off x="2339750" y="4461960"/>
            <a:ext cx="5400602" cy="523220"/>
          </a:xfrm>
          <a:prstGeom prst="rect">
            <a:avLst/>
          </a:prstGeom>
          <a:noFill/>
        </p:spPr>
        <p:txBody>
          <a:bodyPr wrap="square" rtlCol="0">
            <a:spAutoFit/>
          </a:bodyPr>
          <a:lstStyle/>
          <a:p>
            <a:r>
              <a:rPr lang="fr-FR" sz="1600" dirty="0" err="1" smtClean="0">
                <a:solidFill>
                  <a:srgbClr val="5F5F5F"/>
                </a:solidFill>
                <a:latin typeface="Arial" pitchFamily="34" charset="0"/>
                <a:cs typeface="Arial" pitchFamily="34" charset="0"/>
              </a:rPr>
              <a:t>Connect</a:t>
            </a:r>
            <a:r>
              <a:rPr lang="fr-FR" sz="1600" dirty="0" smtClean="0">
                <a:solidFill>
                  <a:srgbClr val="5F5F5F"/>
                </a:solidFill>
                <a:latin typeface="Arial" pitchFamily="34" charset="0"/>
                <a:cs typeface="Arial" pitchFamily="34" charset="0"/>
              </a:rPr>
              <a:t> to </a:t>
            </a:r>
            <a:r>
              <a:rPr lang="fr-FR" sz="1600" dirty="0" smtClean="0">
                <a:solidFill>
                  <a:srgbClr val="5F5F5F"/>
                </a:solidFill>
                <a:latin typeface="Arial" pitchFamily="34" charset="0"/>
                <a:cs typeface="Arial" pitchFamily="34" charset="0"/>
                <a:hlinkClick r:id="rId4"/>
              </a:rPr>
              <a:t>YouTube</a:t>
            </a:r>
            <a:r>
              <a:rPr lang="fr-FR" sz="1600" dirty="0" smtClean="0">
                <a:solidFill>
                  <a:srgbClr val="5F5F5F"/>
                </a:solidFill>
                <a:latin typeface="Arial" pitchFamily="34" charset="0"/>
                <a:cs typeface="Arial" pitchFamily="34" charset="0"/>
              </a:rPr>
              <a:t>: </a:t>
            </a:r>
            <a:r>
              <a:rPr lang="fr-FR" sz="1200" i="1" dirty="0">
                <a:solidFill>
                  <a:srgbClr val="5F5F5F"/>
                </a:solidFill>
                <a:latin typeface="Arial" pitchFamily="34" charset="0"/>
                <a:cs typeface="Arial" pitchFamily="34" charset="0"/>
                <a:hlinkClick r:id="rId5"/>
              </a:rPr>
              <a:t>https://www.youtube.com/watch?v=O3bUE9uHkqM</a:t>
            </a:r>
            <a:endParaRPr lang="fr-FR" sz="1200" dirty="0" smtClean="0">
              <a:solidFill>
                <a:srgbClr val="5F5F5F"/>
              </a:solidFill>
              <a:latin typeface="Arial" pitchFamily="34" charset="0"/>
              <a:cs typeface="Arial" pitchFamily="34" charset="0"/>
            </a:endParaRPr>
          </a:p>
        </p:txBody>
      </p:sp>
    </p:spTree>
    <p:extLst>
      <p:ext uri="{BB962C8B-B14F-4D97-AF65-F5344CB8AC3E}">
        <p14:creationId xmlns:p14="http://schemas.microsoft.com/office/powerpoint/2010/main" val="203528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it-IT" dirty="0"/>
              <a:t>La soluzione: </a:t>
            </a:r>
            <a:r>
              <a:rPr lang="it-IT" dirty="0" err="1"/>
              <a:t>Coradia</a:t>
            </a:r>
            <a:r>
              <a:rPr lang="it-IT" dirty="0"/>
              <a:t> </a:t>
            </a:r>
            <a:r>
              <a:rPr lang="fr-FR" dirty="0" err="1" smtClean="0"/>
              <a:t>iLint</a:t>
            </a:r>
            <a:endParaRPr lang="it-IT" dirty="0"/>
          </a:p>
        </p:txBody>
      </p:sp>
      <p:sp>
        <p:nvSpPr>
          <p:cNvPr id="10" name="Segnaposto contenuto 9"/>
          <p:cNvSpPr>
            <a:spLocks noGrp="1"/>
          </p:cNvSpPr>
          <p:nvPr>
            <p:ph sz="quarter" idx="10"/>
          </p:nvPr>
        </p:nvSpPr>
        <p:spPr/>
        <p:txBody>
          <a:bodyPr/>
          <a:lstStyle/>
          <a:p>
            <a:endParaRPr lang="en-US"/>
          </a:p>
        </p:txBody>
      </p:sp>
      <p:sp>
        <p:nvSpPr>
          <p:cNvPr id="4" name="Espace réservé du texte 3"/>
          <p:cNvSpPr>
            <a:spLocks noGrp="1"/>
          </p:cNvSpPr>
          <p:nvPr>
            <p:ph type="body" sz="quarter" idx="11"/>
          </p:nvPr>
        </p:nvSpPr>
        <p:spPr/>
        <p:txBody>
          <a:bodyPr>
            <a:normAutofit/>
          </a:bodyPr>
          <a:lstStyle/>
          <a:p>
            <a:r>
              <a:rPr lang="it-IT" dirty="0" smtClean="0"/>
              <a:t>Il treno regionale con sistema di trazione a idrogeno</a:t>
            </a:r>
            <a:endParaRPr lang="it-IT" dirty="0"/>
          </a:p>
        </p:txBody>
      </p:sp>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70" t="34503" b="-1"/>
          <a:stretch/>
        </p:blipFill>
        <p:spPr bwMode="auto">
          <a:xfrm>
            <a:off x="1403648" y="1383506"/>
            <a:ext cx="5997636" cy="26462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feld 16"/>
          <p:cNvSpPr txBox="1"/>
          <p:nvPr/>
        </p:nvSpPr>
        <p:spPr>
          <a:xfrm rot="1800000">
            <a:off x="4606061" y="930430"/>
            <a:ext cx="3914853" cy="1077218"/>
          </a:xfrm>
          <a:prstGeom prst="rect">
            <a:avLst/>
          </a:prstGeom>
          <a:solidFill>
            <a:srgbClr val="FFFF00"/>
          </a:solidFill>
        </p:spPr>
        <p:txBody>
          <a:bodyPr wrap="none" rtlCol="0">
            <a:spAutoFit/>
          </a:bodyPr>
          <a:lstStyle/>
          <a:p>
            <a:pPr algn="ctr"/>
            <a:r>
              <a:rPr lang="en-US" sz="1800" dirty="0" err="1" smtClean="0">
                <a:cs typeface="Arial" pitchFamily="34" charset="0"/>
              </a:rPr>
              <a:t>Sviluppato</a:t>
            </a:r>
            <a:r>
              <a:rPr lang="en-US" sz="1800" dirty="0" smtClean="0">
                <a:cs typeface="Arial" pitchFamily="34" charset="0"/>
              </a:rPr>
              <a:t> </a:t>
            </a:r>
            <a:r>
              <a:rPr lang="en-US" sz="1800" dirty="0" err="1" smtClean="0">
                <a:cs typeface="Arial" pitchFamily="34" charset="0"/>
              </a:rPr>
              <a:t>attraverso</a:t>
            </a:r>
            <a:r>
              <a:rPr lang="en-US" sz="1800" dirty="0" smtClean="0">
                <a:cs typeface="Arial" pitchFamily="34" charset="0"/>
              </a:rPr>
              <a:t> </a:t>
            </a:r>
            <a:r>
              <a:rPr lang="en-US" sz="1800" dirty="0" err="1" smtClean="0">
                <a:cs typeface="Arial" pitchFamily="34" charset="0"/>
              </a:rPr>
              <a:t>il</a:t>
            </a:r>
            <a:r>
              <a:rPr lang="en-US" sz="1800" dirty="0" smtClean="0">
                <a:cs typeface="Arial" pitchFamily="34" charset="0"/>
              </a:rPr>
              <a:t> </a:t>
            </a:r>
            <a:r>
              <a:rPr lang="en-US" sz="1800" dirty="0" err="1" smtClean="0">
                <a:cs typeface="Arial" pitchFamily="34" charset="0"/>
              </a:rPr>
              <a:t>finanziamento</a:t>
            </a:r>
            <a:endParaRPr lang="en-US" sz="1800" dirty="0" smtClean="0">
              <a:cs typeface="Arial" pitchFamily="34" charset="0"/>
            </a:endParaRPr>
          </a:p>
          <a:p>
            <a:pPr algn="ctr"/>
            <a:r>
              <a:rPr lang="en-US" i="1" dirty="0" smtClean="0">
                <a:cs typeface="Arial" pitchFamily="34" charset="0"/>
              </a:rPr>
              <a:t>“</a:t>
            </a:r>
            <a:r>
              <a:rPr lang="de-DE" i="1" dirty="0" smtClean="0">
                <a:cs typeface="Arial" pitchFamily="34" charset="0"/>
              </a:rPr>
              <a:t>Nationales Innovationsprogramm </a:t>
            </a:r>
          </a:p>
          <a:p>
            <a:pPr algn="ctr"/>
            <a:r>
              <a:rPr lang="de-DE" i="1" dirty="0" smtClean="0">
                <a:cs typeface="Arial" pitchFamily="34" charset="0"/>
              </a:rPr>
              <a:t>Wasserstoff- und Brennstoffzellentechnologie</a:t>
            </a:r>
            <a:r>
              <a:rPr lang="en-US" i="1" dirty="0" smtClean="0">
                <a:cs typeface="Arial" pitchFamily="34" charset="0"/>
              </a:rPr>
              <a:t> (NIP)“</a:t>
            </a:r>
          </a:p>
          <a:p>
            <a:pPr algn="ctr"/>
            <a:r>
              <a:rPr lang="en-US" sz="1800" dirty="0" smtClean="0">
                <a:cs typeface="Arial" pitchFamily="34" charset="0"/>
              </a:rPr>
              <a:t>del </a:t>
            </a:r>
            <a:r>
              <a:rPr lang="en-US" sz="1800" dirty="0" err="1" smtClean="0">
                <a:cs typeface="Arial" pitchFamily="34" charset="0"/>
              </a:rPr>
              <a:t>Ministero</a:t>
            </a:r>
            <a:r>
              <a:rPr lang="en-US" sz="1800" dirty="0" smtClean="0">
                <a:cs typeface="Arial" pitchFamily="34" charset="0"/>
              </a:rPr>
              <a:t> </a:t>
            </a:r>
            <a:r>
              <a:rPr lang="en-US" sz="1800" dirty="0" err="1" smtClean="0">
                <a:cs typeface="Arial" pitchFamily="34" charset="0"/>
              </a:rPr>
              <a:t>dei</a:t>
            </a:r>
            <a:r>
              <a:rPr lang="en-US" sz="1800" dirty="0" smtClean="0">
                <a:cs typeface="Arial" pitchFamily="34" charset="0"/>
              </a:rPr>
              <a:t> </a:t>
            </a:r>
            <a:r>
              <a:rPr lang="en-US" sz="1800" dirty="0" err="1" smtClean="0">
                <a:cs typeface="Arial" pitchFamily="34" charset="0"/>
              </a:rPr>
              <a:t>Trasporti</a:t>
            </a:r>
            <a:r>
              <a:rPr lang="en-US" sz="1800" dirty="0" smtClean="0">
                <a:cs typeface="Arial" pitchFamily="34" charset="0"/>
              </a:rPr>
              <a:t> </a:t>
            </a:r>
            <a:r>
              <a:rPr lang="en-US" sz="1800" dirty="0" err="1" smtClean="0">
                <a:cs typeface="Arial" pitchFamily="34" charset="0"/>
              </a:rPr>
              <a:t>della</a:t>
            </a:r>
            <a:r>
              <a:rPr lang="en-US" sz="1800" dirty="0" smtClean="0">
                <a:cs typeface="Arial" pitchFamily="34" charset="0"/>
              </a:rPr>
              <a:t> Germania</a:t>
            </a:r>
          </a:p>
        </p:txBody>
      </p:sp>
    </p:spTree>
    <p:extLst>
      <p:ext uri="{BB962C8B-B14F-4D97-AF65-F5344CB8AC3E}">
        <p14:creationId xmlns:p14="http://schemas.microsoft.com/office/powerpoint/2010/main" val="73714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it-IT" dirty="0"/>
              <a:t>Quattro stati federali tedeschi già a bordo</a:t>
            </a:r>
            <a:r>
              <a:rPr lang="de-DE" dirty="0" smtClean="0"/>
              <a:t> </a:t>
            </a:r>
            <a:endParaRPr lang="en-US" dirty="0"/>
          </a:p>
        </p:txBody>
      </p:sp>
      <p:pic>
        <p:nvPicPr>
          <p:cNvPr id="4" name="Picture 2" descr="C:\Users\jsprotte\Desktop\Alstom LOI_Gruppenbil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32" b="8988"/>
          <a:stretch/>
        </p:blipFill>
        <p:spPr bwMode="auto">
          <a:xfrm>
            <a:off x="1115616" y="2667953"/>
            <a:ext cx="5184576" cy="2006129"/>
          </a:xfrm>
          <a:prstGeom prst="rect">
            <a:avLst/>
          </a:prstGeom>
          <a:noFill/>
          <a:ln>
            <a:noFill/>
          </a:ln>
          <a:extLst/>
        </p:spPr>
      </p:pic>
      <p:sp>
        <p:nvSpPr>
          <p:cNvPr id="5" name="Inhaltsplatzhalter 2"/>
          <p:cNvSpPr>
            <a:spLocks noGrp="1"/>
          </p:cNvSpPr>
          <p:nvPr>
            <p:ph sz="quarter" idx="4294967295"/>
          </p:nvPr>
        </p:nvSpPr>
        <p:spPr>
          <a:xfrm>
            <a:off x="901070" y="1056087"/>
            <a:ext cx="6196416" cy="1302451"/>
          </a:xfrm>
        </p:spPr>
        <p:txBody>
          <a:bodyPr lIns="0" tIns="0" rIns="0" bIns="0">
            <a:noAutofit/>
          </a:bodyPr>
          <a:lstStyle/>
          <a:p>
            <a:r>
              <a:rPr lang="it-IT" dirty="0"/>
              <a:t>LOI firmati in </a:t>
            </a:r>
            <a:r>
              <a:rPr lang="it-IT" dirty="0" err="1"/>
              <a:t>InnoTrans</a:t>
            </a:r>
            <a:r>
              <a:rPr lang="it-IT" dirty="0"/>
              <a:t> 2014</a:t>
            </a:r>
          </a:p>
          <a:p>
            <a:r>
              <a:rPr lang="it-IT" dirty="0"/>
              <a:t>I primi partner: Bassa Sassonia, Nord Reno-</a:t>
            </a:r>
            <a:r>
              <a:rPr lang="it-IT" dirty="0" err="1"/>
              <a:t>Westfalia</a:t>
            </a:r>
            <a:r>
              <a:rPr lang="it-IT" dirty="0"/>
              <a:t>, Assia, Baden-</a:t>
            </a:r>
            <a:r>
              <a:rPr lang="it-IT" dirty="0" err="1"/>
              <a:t>Württemberg</a:t>
            </a:r>
            <a:endParaRPr lang="it-IT" dirty="0"/>
          </a:p>
          <a:p>
            <a:r>
              <a:rPr lang="it-IT" dirty="0" smtClean="0"/>
              <a:t>Messa in servizio </a:t>
            </a:r>
            <a:r>
              <a:rPr lang="it-IT" dirty="0" smtClean="0"/>
              <a:t>commerciale </a:t>
            </a:r>
            <a:r>
              <a:rPr lang="it-IT" smtClean="0"/>
              <a:t>seconda metà </a:t>
            </a:r>
            <a:r>
              <a:rPr lang="it-IT" dirty="0" smtClean="0"/>
              <a:t>2018</a:t>
            </a:r>
            <a:endParaRPr lang="de-DE" dirty="0"/>
          </a:p>
        </p:txBody>
      </p:sp>
      <p:pic>
        <p:nvPicPr>
          <p:cNvPr id="6" name="Picture 2" descr="\\lbmn-turbo\LEBEMAN_Projekte\Alstom\15_2107_Alstom_Ritter\Neue Dateien\mat\398px-Coat_of_arms_of_Hess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4887" y="2962271"/>
            <a:ext cx="597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lbmn-turbo\LEBEMAN_Projekte\Alstom\15_2107_Alstom_Ritter\Neue Dateien\mat\417px-Coat_of_arms_of_North_Rhine-Westfalia.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0637" y="2019893"/>
            <a:ext cx="6255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lbmn-turbo\LEBEMAN_Projekte\Alstom\15_2107_Alstom_Ritter\Neue Dateien\mat\419px-Coat_of_arms_of_Lower_Saxony.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9137" y="1077516"/>
            <a:ext cx="6285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lbmn-turbo\LEBEMAN_Projekte\Alstom\15_2107_Alstom_Ritter\Neue Dateien\mat\343px-Coat_of_arms_of_Baden-Württemberg_(lesser).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6137" y="3904649"/>
            <a:ext cx="5145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310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en-US" dirty="0" err="1" smtClean="0"/>
              <a:t>Coradia</a:t>
            </a:r>
            <a:r>
              <a:rPr lang="en-US" dirty="0" smtClean="0"/>
              <a:t> </a:t>
            </a:r>
            <a:r>
              <a:rPr lang="fr-FR" dirty="0" err="1"/>
              <a:t>iLint</a:t>
            </a:r>
            <a:r>
              <a:rPr lang="fr-FR" dirty="0"/>
              <a:t> </a:t>
            </a:r>
            <a:r>
              <a:rPr lang="en-US" dirty="0" smtClean="0"/>
              <a:t>: </a:t>
            </a:r>
            <a:r>
              <a:rPr lang="en-US" dirty="0" err="1" smtClean="0"/>
              <a:t>il</a:t>
            </a:r>
            <a:r>
              <a:rPr lang="en-US" dirty="0" smtClean="0"/>
              <a:t> </a:t>
            </a:r>
            <a:r>
              <a:rPr lang="en-US" dirty="0" err="1" smtClean="0"/>
              <a:t>caso</a:t>
            </a:r>
            <a:r>
              <a:rPr lang="en-US" dirty="0" smtClean="0"/>
              <a:t> Germania</a:t>
            </a:r>
            <a:endParaRPr lang="fr-FR" dirty="0"/>
          </a:p>
        </p:txBody>
      </p:sp>
      <p:sp>
        <p:nvSpPr>
          <p:cNvPr id="5" name="Segnaposto contenuto 4"/>
          <p:cNvSpPr>
            <a:spLocks noGrp="1"/>
          </p:cNvSpPr>
          <p:nvPr>
            <p:ph sz="quarter" idx="10"/>
          </p:nvPr>
        </p:nvSpPr>
        <p:spPr/>
        <p:txBody>
          <a:bodyPr/>
          <a:lstStyle/>
          <a:p>
            <a:pPr marL="0" indent="0">
              <a:buNone/>
            </a:pPr>
            <a:endParaRPr lang="en-US" dirty="0"/>
          </a:p>
        </p:txBody>
      </p:sp>
      <p:sp>
        <p:nvSpPr>
          <p:cNvPr id="2" name="Textplatzhalter 1"/>
          <p:cNvSpPr>
            <a:spLocks noGrp="1"/>
          </p:cNvSpPr>
          <p:nvPr>
            <p:ph type="body" sz="quarter" idx="11"/>
          </p:nvPr>
        </p:nvSpPr>
        <p:spPr>
          <a:xfrm>
            <a:off x="467544" y="4309586"/>
            <a:ext cx="8208912" cy="422405"/>
          </a:xfrm>
        </p:spPr>
        <p:txBody>
          <a:bodyPr/>
          <a:lstStyle/>
          <a:p>
            <a:r>
              <a:rPr lang="en-US" sz="1800" dirty="0" smtClean="0"/>
              <a:t>4 </a:t>
            </a:r>
            <a:r>
              <a:rPr lang="en-US" sz="1800" dirty="0" err="1" smtClean="0"/>
              <a:t>Regioni</a:t>
            </a:r>
            <a:r>
              <a:rPr lang="en-US" sz="1800" dirty="0" smtClean="0"/>
              <a:t> (58 </a:t>
            </a:r>
            <a:r>
              <a:rPr lang="en-US" sz="1800" dirty="0" err="1" smtClean="0"/>
              <a:t>treni</a:t>
            </a:r>
            <a:r>
              <a:rPr lang="en-US" sz="1800" dirty="0" smtClean="0"/>
              <a:t> + 10 in </a:t>
            </a:r>
            <a:r>
              <a:rPr lang="en-US" sz="1800" dirty="0" err="1" smtClean="0"/>
              <a:t>opzione</a:t>
            </a:r>
            <a:r>
              <a:rPr lang="en-US" sz="1800" dirty="0" smtClean="0"/>
              <a:t>) </a:t>
            </a:r>
            <a:r>
              <a:rPr lang="en-US" sz="1800" dirty="0" err="1" smtClean="0"/>
              <a:t>già</a:t>
            </a:r>
            <a:r>
              <a:rPr lang="en-US" sz="1800" dirty="0" smtClean="0"/>
              <a:t> a </a:t>
            </a:r>
            <a:r>
              <a:rPr lang="en-US" sz="1800" dirty="0" err="1" smtClean="0"/>
              <a:t>bordo</a:t>
            </a:r>
            <a:r>
              <a:rPr lang="en-US" sz="1800" dirty="0" smtClean="0"/>
              <a:t> per </a:t>
            </a:r>
            <a:r>
              <a:rPr lang="en-US" sz="1800" dirty="0" err="1" smtClean="0"/>
              <a:t>uno</a:t>
            </a:r>
            <a:r>
              <a:rPr lang="en-US" sz="1800" dirty="0" smtClean="0"/>
              <a:t> </a:t>
            </a:r>
            <a:r>
              <a:rPr lang="en-US" sz="1800" dirty="0" err="1" smtClean="0"/>
              <a:t>sviluppo</a:t>
            </a:r>
            <a:r>
              <a:rPr lang="en-US" sz="1800" dirty="0" smtClean="0"/>
              <a:t> </a:t>
            </a:r>
            <a:r>
              <a:rPr lang="en-US" sz="1800" dirty="0" err="1" smtClean="0"/>
              <a:t>sostenibile</a:t>
            </a:r>
            <a:endParaRPr lang="de-DE" sz="1800" dirty="0"/>
          </a:p>
        </p:txBody>
      </p:sp>
      <p:sp>
        <p:nvSpPr>
          <p:cNvPr id="18" name="Text Placeholder 11"/>
          <p:cNvSpPr txBox="1">
            <a:spLocks/>
          </p:cNvSpPr>
          <p:nvPr/>
        </p:nvSpPr>
        <p:spPr>
          <a:xfrm>
            <a:off x="592467" y="976885"/>
            <a:ext cx="4760787" cy="667525"/>
          </a:xfrm>
          <a:prstGeom prst="rect">
            <a:avLst/>
          </a:prstGeom>
          <a:ln>
            <a:solidFill>
              <a:schemeClr val="bg2"/>
            </a:solidFill>
          </a:ln>
        </p:spPr>
        <p:txBody>
          <a:bodyPr/>
          <a:lst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accent1"/>
              </a:buClr>
              <a:buFont typeface="Wingdings" panose="05000000000000000000" pitchFamily="2" charset="2"/>
              <a:buChar char=""/>
              <a:defRPr lang="en-US" sz="1400" noProof="0" dirty="0" smtClean="0">
                <a:solidFill>
                  <a:schemeClr val="accent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a:lstStyle>
          <a:p>
            <a:pPr algn="just"/>
            <a:r>
              <a:rPr lang="it-IT" sz="1400" b="1" kern="0" dirty="0" smtClean="0">
                <a:latin typeface="+mn-lt"/>
              </a:rPr>
              <a:t>Lower </a:t>
            </a:r>
            <a:r>
              <a:rPr lang="it-IT" sz="1400" b="1" kern="0" dirty="0" err="1" smtClean="0">
                <a:latin typeface="+mn-lt"/>
              </a:rPr>
              <a:t>Saxony</a:t>
            </a:r>
            <a:r>
              <a:rPr lang="it-IT" sz="1400" kern="0" dirty="0" smtClean="0">
                <a:latin typeface="+mn-lt"/>
              </a:rPr>
              <a:t>:  2 treni + 14 treni - Utilizzo di H2 dalla fabbrica Dow </a:t>
            </a:r>
            <a:r>
              <a:rPr lang="it-IT" sz="1400" kern="0" dirty="0" err="1" smtClean="0">
                <a:latin typeface="+mn-lt"/>
              </a:rPr>
              <a:t>Chemical</a:t>
            </a:r>
            <a:r>
              <a:rPr lang="it-IT" sz="1400" kern="0" dirty="0" smtClean="0">
                <a:latin typeface="+mn-lt"/>
              </a:rPr>
              <a:t> a 30Km dalla linea / </a:t>
            </a:r>
            <a:r>
              <a:rPr lang="it-IT" sz="1400" b="1" kern="0" dirty="0" smtClean="0">
                <a:latin typeface="+mn-lt"/>
              </a:rPr>
              <a:t>Inizio 2018/ 2020</a:t>
            </a:r>
            <a:endParaRPr lang="it-IT" sz="1400" b="1" kern="0" dirty="0">
              <a:latin typeface="+mn-lt"/>
            </a:endParaRPr>
          </a:p>
        </p:txBody>
      </p:sp>
      <p:grpSp>
        <p:nvGrpSpPr>
          <p:cNvPr id="19" name="Group 8"/>
          <p:cNvGrpSpPr>
            <a:grpSpLocks noChangeAspect="1"/>
          </p:cNvGrpSpPr>
          <p:nvPr/>
        </p:nvGrpSpPr>
        <p:grpSpPr>
          <a:xfrm>
            <a:off x="5830390" y="1116320"/>
            <a:ext cx="2486026" cy="2528921"/>
            <a:chOff x="2944813" y="1858963"/>
            <a:chExt cx="3105151" cy="4211637"/>
          </a:xfrm>
        </p:grpSpPr>
        <p:sp>
          <p:nvSpPr>
            <p:cNvPr id="20" name="ee4p_BE_1"/>
            <p:cNvSpPr>
              <a:spLocks/>
            </p:cNvSpPr>
            <p:nvPr>
              <p:custDataLst>
                <p:tags r:id="rId2"/>
              </p:custDataLst>
            </p:nvPr>
          </p:nvSpPr>
          <p:spPr bwMode="auto">
            <a:xfrm>
              <a:off x="5372101" y="3155950"/>
              <a:ext cx="219075" cy="165100"/>
            </a:xfrm>
            <a:custGeom>
              <a:avLst/>
              <a:gdLst>
                <a:gd name="T0" fmla="*/ 2147483647 w 70"/>
                <a:gd name="T1" fmla="*/ 2147483647 h 53"/>
                <a:gd name="T2" fmla="*/ 2147483647 w 70"/>
                <a:gd name="T3" fmla="*/ 2147483647 h 53"/>
                <a:gd name="T4" fmla="*/ 2147483647 w 70"/>
                <a:gd name="T5" fmla="*/ 2147483647 h 53"/>
                <a:gd name="T6" fmla="*/ 2147483647 w 70"/>
                <a:gd name="T7" fmla="*/ 0 h 53"/>
                <a:gd name="T8" fmla="*/ 2147483647 w 70"/>
                <a:gd name="T9" fmla="*/ 2147483647 h 53"/>
                <a:gd name="T10" fmla="*/ 2147483647 w 70"/>
                <a:gd name="T11" fmla="*/ 2147483647 h 53"/>
                <a:gd name="T12" fmla="*/ 2147483647 w 70"/>
                <a:gd name="T13" fmla="*/ 2147483647 h 53"/>
                <a:gd name="T14" fmla="*/ 2147483647 w 70"/>
                <a:gd name="T15" fmla="*/ 2147483647 h 53"/>
                <a:gd name="T16" fmla="*/ 2147483647 w 70"/>
                <a:gd name="T17" fmla="*/ 2147483647 h 53"/>
                <a:gd name="T18" fmla="*/ 2147483647 w 70"/>
                <a:gd name="T19" fmla="*/ 2147483647 h 53"/>
                <a:gd name="T20" fmla="*/ 2147483647 w 70"/>
                <a:gd name="T21" fmla="*/ 214748364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53"/>
                <a:gd name="T35" fmla="*/ 70 w 70"/>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53">
                  <a:moveTo>
                    <a:pt x="4" y="26"/>
                  </a:moveTo>
                  <a:cubicBezTo>
                    <a:pt x="4" y="24"/>
                    <a:pt x="5" y="11"/>
                    <a:pt x="5" y="10"/>
                  </a:cubicBezTo>
                  <a:cubicBezTo>
                    <a:pt x="5" y="9"/>
                    <a:pt x="16" y="1"/>
                    <a:pt x="18" y="1"/>
                  </a:cubicBezTo>
                  <a:cubicBezTo>
                    <a:pt x="20" y="0"/>
                    <a:pt x="36" y="0"/>
                    <a:pt x="38" y="0"/>
                  </a:cubicBezTo>
                  <a:cubicBezTo>
                    <a:pt x="40" y="0"/>
                    <a:pt x="56" y="14"/>
                    <a:pt x="58" y="16"/>
                  </a:cubicBezTo>
                  <a:cubicBezTo>
                    <a:pt x="60" y="17"/>
                    <a:pt x="54" y="26"/>
                    <a:pt x="54" y="27"/>
                  </a:cubicBezTo>
                  <a:cubicBezTo>
                    <a:pt x="53" y="28"/>
                    <a:pt x="70" y="35"/>
                    <a:pt x="70" y="35"/>
                  </a:cubicBezTo>
                  <a:cubicBezTo>
                    <a:pt x="69" y="36"/>
                    <a:pt x="59" y="53"/>
                    <a:pt x="59" y="53"/>
                  </a:cubicBezTo>
                  <a:cubicBezTo>
                    <a:pt x="59" y="53"/>
                    <a:pt x="34" y="44"/>
                    <a:pt x="29" y="44"/>
                  </a:cubicBezTo>
                  <a:cubicBezTo>
                    <a:pt x="25" y="44"/>
                    <a:pt x="5" y="44"/>
                    <a:pt x="2" y="44"/>
                  </a:cubicBezTo>
                  <a:cubicBezTo>
                    <a:pt x="0" y="44"/>
                    <a:pt x="4" y="28"/>
                    <a:pt x="4" y="26"/>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21" name="ee4p_SN_1"/>
            <p:cNvSpPr>
              <a:spLocks/>
            </p:cNvSpPr>
            <p:nvPr>
              <p:custDataLst>
                <p:tags r:id="rId3"/>
              </p:custDataLst>
            </p:nvPr>
          </p:nvSpPr>
          <p:spPr bwMode="auto">
            <a:xfrm>
              <a:off x="4997451" y="3702050"/>
              <a:ext cx="1052513" cy="787400"/>
            </a:xfrm>
            <a:custGeom>
              <a:avLst/>
              <a:gdLst>
                <a:gd name="T0" fmla="*/ 2147483647 w 337"/>
                <a:gd name="T1" fmla="*/ 2147483647 h 252"/>
                <a:gd name="T2" fmla="*/ 2147483647 w 337"/>
                <a:gd name="T3" fmla="*/ 2147483647 h 252"/>
                <a:gd name="T4" fmla="*/ 2147483647 w 337"/>
                <a:gd name="T5" fmla="*/ 2147483647 h 252"/>
                <a:gd name="T6" fmla="*/ 0 w 337"/>
                <a:gd name="T7" fmla="*/ 2147483647 h 252"/>
                <a:gd name="T8" fmla="*/ 2147483647 w 337"/>
                <a:gd name="T9" fmla="*/ 2147483647 h 252"/>
                <a:gd name="T10" fmla="*/ 2147483647 w 337"/>
                <a:gd name="T11" fmla="*/ 2147483647 h 252"/>
                <a:gd name="T12" fmla="*/ 2147483647 w 337"/>
                <a:gd name="T13" fmla="*/ 2147483647 h 252"/>
                <a:gd name="T14" fmla="*/ 2147483647 w 337"/>
                <a:gd name="T15" fmla="*/ 2147483647 h 252"/>
                <a:gd name="T16" fmla="*/ 2147483647 w 337"/>
                <a:gd name="T17" fmla="*/ 2147483647 h 252"/>
                <a:gd name="T18" fmla="*/ 2147483647 w 337"/>
                <a:gd name="T19" fmla="*/ 2147483647 h 252"/>
                <a:gd name="T20" fmla="*/ 2147483647 w 337"/>
                <a:gd name="T21" fmla="*/ 2147483647 h 252"/>
                <a:gd name="T22" fmla="*/ 2147483647 w 337"/>
                <a:gd name="T23" fmla="*/ 2147483647 h 252"/>
                <a:gd name="T24" fmla="*/ 2147483647 w 337"/>
                <a:gd name="T25" fmla="*/ 2147483647 h 252"/>
                <a:gd name="T26" fmla="*/ 2147483647 w 337"/>
                <a:gd name="T27" fmla="*/ 2147483647 h 252"/>
                <a:gd name="T28" fmla="*/ 2147483647 w 337"/>
                <a:gd name="T29" fmla="*/ 2147483647 h 252"/>
                <a:gd name="T30" fmla="*/ 2147483647 w 337"/>
                <a:gd name="T31" fmla="*/ 0 h 252"/>
                <a:gd name="T32" fmla="*/ 2147483647 w 337"/>
                <a:gd name="T33" fmla="*/ 2147483647 h 252"/>
                <a:gd name="T34" fmla="*/ 2147483647 w 337"/>
                <a:gd name="T35" fmla="*/ 2147483647 h 252"/>
                <a:gd name="T36" fmla="*/ 2147483647 w 337"/>
                <a:gd name="T37" fmla="*/ 2147483647 h 252"/>
                <a:gd name="T38" fmla="*/ 2147483647 w 337"/>
                <a:gd name="T39" fmla="*/ 2147483647 h 252"/>
                <a:gd name="T40" fmla="*/ 2147483647 w 337"/>
                <a:gd name="T41" fmla="*/ 2147483647 h 252"/>
                <a:gd name="T42" fmla="*/ 2147483647 w 337"/>
                <a:gd name="T43" fmla="*/ 2147483647 h 252"/>
                <a:gd name="T44" fmla="*/ 2147483647 w 337"/>
                <a:gd name="T45" fmla="*/ 2147483647 h 252"/>
                <a:gd name="T46" fmla="*/ 2147483647 w 337"/>
                <a:gd name="T47" fmla="*/ 2147483647 h 252"/>
                <a:gd name="T48" fmla="*/ 2147483647 w 337"/>
                <a:gd name="T49" fmla="*/ 2147483647 h 252"/>
                <a:gd name="T50" fmla="*/ 2147483647 w 337"/>
                <a:gd name="T51" fmla="*/ 2147483647 h 252"/>
                <a:gd name="T52" fmla="*/ 2147483647 w 337"/>
                <a:gd name="T53" fmla="*/ 2147483647 h 252"/>
                <a:gd name="T54" fmla="*/ 2147483647 w 337"/>
                <a:gd name="T55" fmla="*/ 2147483647 h 252"/>
                <a:gd name="T56" fmla="*/ 2147483647 w 337"/>
                <a:gd name="T57" fmla="*/ 2147483647 h 252"/>
                <a:gd name="T58" fmla="*/ 2147483647 w 337"/>
                <a:gd name="T59" fmla="*/ 2147483647 h 252"/>
                <a:gd name="T60" fmla="*/ 2147483647 w 337"/>
                <a:gd name="T61" fmla="*/ 2147483647 h 252"/>
                <a:gd name="T62" fmla="*/ 2147483647 w 337"/>
                <a:gd name="T63" fmla="*/ 2147483647 h 252"/>
                <a:gd name="T64" fmla="*/ 2147483647 w 337"/>
                <a:gd name="T65" fmla="*/ 2147483647 h 252"/>
                <a:gd name="T66" fmla="*/ 2147483647 w 337"/>
                <a:gd name="T67" fmla="*/ 2147483647 h 252"/>
                <a:gd name="T68" fmla="*/ 2147483647 w 337"/>
                <a:gd name="T69" fmla="*/ 2147483647 h 252"/>
                <a:gd name="T70" fmla="*/ 2147483647 w 337"/>
                <a:gd name="T71" fmla="*/ 2147483647 h 252"/>
                <a:gd name="T72" fmla="*/ 2147483647 w 337"/>
                <a:gd name="T73" fmla="*/ 2147483647 h 252"/>
                <a:gd name="T74" fmla="*/ 2147483647 w 337"/>
                <a:gd name="T75" fmla="*/ 2147483647 h 252"/>
                <a:gd name="T76" fmla="*/ 2147483647 w 337"/>
                <a:gd name="T77" fmla="*/ 2147483647 h 252"/>
                <a:gd name="T78" fmla="*/ 2147483647 w 337"/>
                <a:gd name="T79" fmla="*/ 2147483647 h 252"/>
                <a:gd name="T80" fmla="*/ 2147483647 w 337"/>
                <a:gd name="T81" fmla="*/ 2147483647 h 252"/>
                <a:gd name="T82" fmla="*/ 2147483647 w 337"/>
                <a:gd name="T83" fmla="*/ 2147483647 h 252"/>
                <a:gd name="T84" fmla="*/ 2147483647 w 337"/>
                <a:gd name="T85" fmla="*/ 2147483647 h 252"/>
                <a:gd name="T86" fmla="*/ 2147483647 w 337"/>
                <a:gd name="T87" fmla="*/ 2147483647 h 252"/>
                <a:gd name="T88" fmla="*/ 2147483647 w 337"/>
                <a:gd name="T89" fmla="*/ 2147483647 h 252"/>
                <a:gd name="T90" fmla="*/ 2147483647 w 337"/>
                <a:gd name="T91" fmla="*/ 2147483647 h 252"/>
                <a:gd name="T92" fmla="*/ 2147483647 w 337"/>
                <a:gd name="T93" fmla="*/ 2147483647 h 252"/>
                <a:gd name="T94" fmla="*/ 2147483647 w 337"/>
                <a:gd name="T95" fmla="*/ 2147483647 h 252"/>
                <a:gd name="T96" fmla="*/ 2147483647 w 337"/>
                <a:gd name="T97" fmla="*/ 2147483647 h 252"/>
                <a:gd name="T98" fmla="*/ 2147483647 w 337"/>
                <a:gd name="T99" fmla="*/ 2147483647 h 252"/>
                <a:gd name="T100" fmla="*/ 2147483647 w 337"/>
                <a:gd name="T101" fmla="*/ 2147483647 h 252"/>
                <a:gd name="T102" fmla="*/ 2147483647 w 337"/>
                <a:gd name="T103" fmla="*/ 2147483647 h 252"/>
                <a:gd name="T104" fmla="*/ 2147483647 w 337"/>
                <a:gd name="T105" fmla="*/ 2147483647 h 252"/>
                <a:gd name="T106" fmla="*/ 2147483647 w 337"/>
                <a:gd name="T107" fmla="*/ 2147483647 h 252"/>
                <a:gd name="T108" fmla="*/ 2147483647 w 337"/>
                <a:gd name="T109" fmla="*/ 2147483647 h 252"/>
                <a:gd name="T110" fmla="*/ 2147483647 w 337"/>
                <a:gd name="T111" fmla="*/ 2147483647 h 252"/>
                <a:gd name="T112" fmla="*/ 2147483647 w 337"/>
                <a:gd name="T113" fmla="*/ 2147483647 h 252"/>
                <a:gd name="T114" fmla="*/ 2147483647 w 337"/>
                <a:gd name="T115" fmla="*/ 2147483647 h 2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37"/>
                <a:gd name="T175" fmla="*/ 0 h 252"/>
                <a:gd name="T176" fmla="*/ 337 w 337"/>
                <a:gd name="T177" fmla="*/ 252 h 25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37" h="252">
                  <a:moveTo>
                    <a:pt x="46" y="252"/>
                  </a:moveTo>
                  <a:cubicBezTo>
                    <a:pt x="41" y="251"/>
                    <a:pt x="35" y="231"/>
                    <a:pt x="31" y="229"/>
                  </a:cubicBezTo>
                  <a:cubicBezTo>
                    <a:pt x="27" y="227"/>
                    <a:pt x="14" y="231"/>
                    <a:pt x="14" y="231"/>
                  </a:cubicBezTo>
                  <a:cubicBezTo>
                    <a:pt x="11" y="228"/>
                    <a:pt x="0" y="211"/>
                    <a:pt x="0" y="211"/>
                  </a:cubicBezTo>
                  <a:cubicBezTo>
                    <a:pt x="0" y="207"/>
                    <a:pt x="5" y="194"/>
                    <a:pt x="9" y="191"/>
                  </a:cubicBezTo>
                  <a:cubicBezTo>
                    <a:pt x="13" y="188"/>
                    <a:pt x="24" y="184"/>
                    <a:pt x="27" y="181"/>
                  </a:cubicBezTo>
                  <a:cubicBezTo>
                    <a:pt x="30" y="179"/>
                    <a:pt x="42" y="169"/>
                    <a:pt x="42" y="169"/>
                  </a:cubicBezTo>
                  <a:cubicBezTo>
                    <a:pt x="37" y="148"/>
                    <a:pt x="37" y="148"/>
                    <a:pt x="37" y="148"/>
                  </a:cubicBezTo>
                  <a:cubicBezTo>
                    <a:pt x="69" y="129"/>
                    <a:pt x="69" y="129"/>
                    <a:pt x="69" y="129"/>
                  </a:cubicBezTo>
                  <a:cubicBezTo>
                    <a:pt x="69" y="129"/>
                    <a:pt x="46" y="101"/>
                    <a:pt x="44" y="100"/>
                  </a:cubicBezTo>
                  <a:cubicBezTo>
                    <a:pt x="43" y="99"/>
                    <a:pt x="40" y="98"/>
                    <a:pt x="37" y="97"/>
                  </a:cubicBezTo>
                  <a:cubicBezTo>
                    <a:pt x="34" y="96"/>
                    <a:pt x="31" y="95"/>
                    <a:pt x="31" y="93"/>
                  </a:cubicBezTo>
                  <a:cubicBezTo>
                    <a:pt x="29" y="90"/>
                    <a:pt x="25" y="72"/>
                    <a:pt x="24" y="67"/>
                  </a:cubicBezTo>
                  <a:cubicBezTo>
                    <a:pt x="24" y="61"/>
                    <a:pt x="29" y="24"/>
                    <a:pt x="29" y="21"/>
                  </a:cubicBezTo>
                  <a:cubicBezTo>
                    <a:pt x="29" y="17"/>
                    <a:pt x="62" y="7"/>
                    <a:pt x="66" y="7"/>
                  </a:cubicBezTo>
                  <a:cubicBezTo>
                    <a:pt x="70" y="6"/>
                    <a:pt x="103" y="0"/>
                    <a:pt x="106" y="0"/>
                  </a:cubicBezTo>
                  <a:cubicBezTo>
                    <a:pt x="107" y="0"/>
                    <a:pt x="112" y="2"/>
                    <a:pt x="117" y="4"/>
                  </a:cubicBezTo>
                  <a:cubicBezTo>
                    <a:pt x="122" y="7"/>
                    <a:pt x="129" y="10"/>
                    <a:pt x="131" y="13"/>
                  </a:cubicBezTo>
                  <a:cubicBezTo>
                    <a:pt x="136" y="17"/>
                    <a:pt x="136" y="38"/>
                    <a:pt x="136" y="40"/>
                  </a:cubicBezTo>
                  <a:cubicBezTo>
                    <a:pt x="136" y="43"/>
                    <a:pt x="155" y="38"/>
                    <a:pt x="160" y="38"/>
                  </a:cubicBezTo>
                  <a:cubicBezTo>
                    <a:pt x="165" y="38"/>
                    <a:pt x="180" y="49"/>
                    <a:pt x="186" y="49"/>
                  </a:cubicBezTo>
                  <a:cubicBezTo>
                    <a:pt x="193" y="49"/>
                    <a:pt x="224" y="43"/>
                    <a:pt x="227" y="41"/>
                  </a:cubicBezTo>
                  <a:cubicBezTo>
                    <a:pt x="230" y="39"/>
                    <a:pt x="233" y="20"/>
                    <a:pt x="236" y="20"/>
                  </a:cubicBezTo>
                  <a:cubicBezTo>
                    <a:pt x="239" y="20"/>
                    <a:pt x="251" y="22"/>
                    <a:pt x="256" y="21"/>
                  </a:cubicBezTo>
                  <a:cubicBezTo>
                    <a:pt x="262" y="20"/>
                    <a:pt x="274" y="14"/>
                    <a:pt x="275" y="14"/>
                  </a:cubicBezTo>
                  <a:cubicBezTo>
                    <a:pt x="277" y="13"/>
                    <a:pt x="283" y="16"/>
                    <a:pt x="283" y="16"/>
                  </a:cubicBezTo>
                  <a:cubicBezTo>
                    <a:pt x="286" y="16"/>
                    <a:pt x="296" y="8"/>
                    <a:pt x="300" y="5"/>
                  </a:cubicBezTo>
                  <a:cubicBezTo>
                    <a:pt x="300" y="5"/>
                    <a:pt x="302" y="12"/>
                    <a:pt x="305" y="14"/>
                  </a:cubicBezTo>
                  <a:cubicBezTo>
                    <a:pt x="310" y="16"/>
                    <a:pt x="319" y="17"/>
                    <a:pt x="324" y="23"/>
                  </a:cubicBezTo>
                  <a:cubicBezTo>
                    <a:pt x="329" y="29"/>
                    <a:pt x="327" y="32"/>
                    <a:pt x="328" y="40"/>
                  </a:cubicBezTo>
                  <a:cubicBezTo>
                    <a:pt x="329" y="47"/>
                    <a:pt x="335" y="49"/>
                    <a:pt x="336" y="54"/>
                  </a:cubicBezTo>
                  <a:cubicBezTo>
                    <a:pt x="337" y="58"/>
                    <a:pt x="333" y="65"/>
                    <a:pt x="332" y="70"/>
                  </a:cubicBezTo>
                  <a:cubicBezTo>
                    <a:pt x="331" y="76"/>
                    <a:pt x="327" y="96"/>
                    <a:pt x="326" y="102"/>
                  </a:cubicBezTo>
                  <a:cubicBezTo>
                    <a:pt x="325" y="108"/>
                    <a:pt x="314" y="129"/>
                    <a:pt x="313" y="132"/>
                  </a:cubicBezTo>
                  <a:cubicBezTo>
                    <a:pt x="311" y="136"/>
                    <a:pt x="298" y="127"/>
                    <a:pt x="295" y="126"/>
                  </a:cubicBezTo>
                  <a:cubicBezTo>
                    <a:pt x="291" y="126"/>
                    <a:pt x="292" y="111"/>
                    <a:pt x="290" y="106"/>
                  </a:cubicBezTo>
                  <a:cubicBezTo>
                    <a:pt x="288" y="102"/>
                    <a:pt x="279" y="98"/>
                    <a:pt x="274" y="96"/>
                  </a:cubicBezTo>
                  <a:cubicBezTo>
                    <a:pt x="269" y="95"/>
                    <a:pt x="260" y="97"/>
                    <a:pt x="257" y="97"/>
                  </a:cubicBezTo>
                  <a:cubicBezTo>
                    <a:pt x="255" y="97"/>
                    <a:pt x="253" y="107"/>
                    <a:pt x="253" y="109"/>
                  </a:cubicBezTo>
                  <a:cubicBezTo>
                    <a:pt x="253" y="111"/>
                    <a:pt x="266" y="113"/>
                    <a:pt x="269" y="115"/>
                  </a:cubicBezTo>
                  <a:cubicBezTo>
                    <a:pt x="271" y="117"/>
                    <a:pt x="267" y="124"/>
                    <a:pt x="267" y="124"/>
                  </a:cubicBezTo>
                  <a:cubicBezTo>
                    <a:pt x="267" y="124"/>
                    <a:pt x="249" y="131"/>
                    <a:pt x="244" y="133"/>
                  </a:cubicBezTo>
                  <a:cubicBezTo>
                    <a:pt x="239" y="135"/>
                    <a:pt x="228" y="136"/>
                    <a:pt x="224" y="139"/>
                  </a:cubicBezTo>
                  <a:cubicBezTo>
                    <a:pt x="220" y="142"/>
                    <a:pt x="215" y="140"/>
                    <a:pt x="214" y="143"/>
                  </a:cubicBezTo>
                  <a:cubicBezTo>
                    <a:pt x="213" y="146"/>
                    <a:pt x="217" y="155"/>
                    <a:pt x="212" y="156"/>
                  </a:cubicBezTo>
                  <a:cubicBezTo>
                    <a:pt x="207" y="156"/>
                    <a:pt x="196" y="156"/>
                    <a:pt x="192" y="156"/>
                  </a:cubicBezTo>
                  <a:cubicBezTo>
                    <a:pt x="188" y="156"/>
                    <a:pt x="182" y="158"/>
                    <a:pt x="179" y="158"/>
                  </a:cubicBezTo>
                  <a:cubicBezTo>
                    <a:pt x="175" y="158"/>
                    <a:pt x="178" y="175"/>
                    <a:pt x="170" y="176"/>
                  </a:cubicBezTo>
                  <a:cubicBezTo>
                    <a:pt x="162" y="176"/>
                    <a:pt x="162" y="169"/>
                    <a:pt x="157" y="171"/>
                  </a:cubicBezTo>
                  <a:cubicBezTo>
                    <a:pt x="153" y="173"/>
                    <a:pt x="145" y="180"/>
                    <a:pt x="143" y="182"/>
                  </a:cubicBezTo>
                  <a:cubicBezTo>
                    <a:pt x="141" y="184"/>
                    <a:pt x="143" y="194"/>
                    <a:pt x="140" y="196"/>
                  </a:cubicBezTo>
                  <a:cubicBezTo>
                    <a:pt x="137" y="199"/>
                    <a:pt x="126" y="197"/>
                    <a:pt x="123" y="197"/>
                  </a:cubicBezTo>
                  <a:cubicBezTo>
                    <a:pt x="121" y="197"/>
                    <a:pt x="124" y="205"/>
                    <a:pt x="121" y="208"/>
                  </a:cubicBezTo>
                  <a:cubicBezTo>
                    <a:pt x="119" y="210"/>
                    <a:pt x="113" y="214"/>
                    <a:pt x="111" y="214"/>
                  </a:cubicBezTo>
                  <a:cubicBezTo>
                    <a:pt x="108" y="214"/>
                    <a:pt x="103" y="205"/>
                    <a:pt x="97" y="206"/>
                  </a:cubicBezTo>
                  <a:cubicBezTo>
                    <a:pt x="92" y="206"/>
                    <a:pt x="69" y="212"/>
                    <a:pt x="65" y="216"/>
                  </a:cubicBezTo>
                  <a:cubicBezTo>
                    <a:pt x="62" y="220"/>
                    <a:pt x="57" y="232"/>
                    <a:pt x="54" y="236"/>
                  </a:cubicBezTo>
                  <a:cubicBezTo>
                    <a:pt x="51" y="240"/>
                    <a:pt x="51" y="252"/>
                    <a:pt x="46" y="252"/>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22" name="ee4p_BB_1"/>
            <p:cNvSpPr>
              <a:spLocks noEditPoints="1"/>
            </p:cNvSpPr>
            <p:nvPr>
              <p:custDataLst>
                <p:tags r:id="rId4"/>
              </p:custDataLst>
            </p:nvPr>
          </p:nvSpPr>
          <p:spPr bwMode="auto">
            <a:xfrm>
              <a:off x="4862513" y="2738438"/>
              <a:ext cx="1081088" cy="1116012"/>
            </a:xfrm>
            <a:custGeom>
              <a:avLst/>
              <a:gdLst>
                <a:gd name="T0" fmla="*/ 2147483647 w 346"/>
                <a:gd name="T1" fmla="*/ 2147483647 h 358"/>
                <a:gd name="T2" fmla="*/ 2147483647 w 346"/>
                <a:gd name="T3" fmla="*/ 2147483647 h 358"/>
                <a:gd name="T4" fmla="*/ 2147483647 w 346"/>
                <a:gd name="T5" fmla="*/ 2147483647 h 358"/>
                <a:gd name="T6" fmla="*/ 2147483647 w 346"/>
                <a:gd name="T7" fmla="*/ 2147483647 h 358"/>
                <a:gd name="T8" fmla="*/ 2147483647 w 346"/>
                <a:gd name="T9" fmla="*/ 2147483647 h 358"/>
                <a:gd name="T10" fmla="*/ 2147483647 w 346"/>
                <a:gd name="T11" fmla="*/ 2147483647 h 358"/>
                <a:gd name="T12" fmla="*/ 2147483647 w 346"/>
                <a:gd name="T13" fmla="*/ 2147483647 h 358"/>
                <a:gd name="T14" fmla="*/ 2147483647 w 346"/>
                <a:gd name="T15" fmla="*/ 2147483647 h 358"/>
                <a:gd name="T16" fmla="*/ 2147483647 w 346"/>
                <a:gd name="T17" fmla="*/ 2147483647 h 358"/>
                <a:gd name="T18" fmla="*/ 2147483647 w 346"/>
                <a:gd name="T19" fmla="*/ 2147483647 h 358"/>
                <a:gd name="T20" fmla="*/ 2147483647 w 346"/>
                <a:gd name="T21" fmla="*/ 2147483647 h 358"/>
                <a:gd name="T22" fmla="*/ 2147483647 w 346"/>
                <a:gd name="T23" fmla="*/ 2147483647 h 358"/>
                <a:gd name="T24" fmla="*/ 2147483647 w 346"/>
                <a:gd name="T25" fmla="*/ 2147483647 h 358"/>
                <a:gd name="T26" fmla="*/ 2147483647 w 346"/>
                <a:gd name="T27" fmla="*/ 2147483647 h 358"/>
                <a:gd name="T28" fmla="*/ 2147483647 w 346"/>
                <a:gd name="T29" fmla="*/ 2147483647 h 358"/>
                <a:gd name="T30" fmla="*/ 2147483647 w 346"/>
                <a:gd name="T31" fmla="*/ 2147483647 h 358"/>
                <a:gd name="T32" fmla="*/ 2147483647 w 346"/>
                <a:gd name="T33" fmla="*/ 2147483647 h 358"/>
                <a:gd name="T34" fmla="*/ 2147483647 w 346"/>
                <a:gd name="T35" fmla="*/ 2147483647 h 358"/>
                <a:gd name="T36" fmla="*/ 2147483647 w 346"/>
                <a:gd name="T37" fmla="*/ 2147483647 h 358"/>
                <a:gd name="T38" fmla="*/ 2147483647 w 346"/>
                <a:gd name="T39" fmla="*/ 2147483647 h 358"/>
                <a:gd name="T40" fmla="*/ 2147483647 w 346"/>
                <a:gd name="T41" fmla="*/ 2147483647 h 358"/>
                <a:gd name="T42" fmla="*/ 2147483647 w 346"/>
                <a:gd name="T43" fmla="*/ 2147483647 h 358"/>
                <a:gd name="T44" fmla="*/ 2147483647 w 346"/>
                <a:gd name="T45" fmla="*/ 2147483647 h 358"/>
                <a:gd name="T46" fmla="*/ 2147483647 w 346"/>
                <a:gd name="T47" fmla="*/ 2147483647 h 358"/>
                <a:gd name="T48" fmla="*/ 2147483647 w 346"/>
                <a:gd name="T49" fmla="*/ 2147483647 h 358"/>
                <a:gd name="T50" fmla="*/ 2147483647 w 346"/>
                <a:gd name="T51" fmla="*/ 2147483647 h 358"/>
                <a:gd name="T52" fmla="*/ 2147483647 w 346"/>
                <a:gd name="T53" fmla="*/ 2147483647 h 358"/>
                <a:gd name="T54" fmla="*/ 2147483647 w 346"/>
                <a:gd name="T55" fmla="*/ 2147483647 h 358"/>
                <a:gd name="T56" fmla="*/ 2147483647 w 346"/>
                <a:gd name="T57" fmla="*/ 2147483647 h 358"/>
                <a:gd name="T58" fmla="*/ 2147483647 w 346"/>
                <a:gd name="T59" fmla="*/ 2147483647 h 358"/>
                <a:gd name="T60" fmla="*/ 2147483647 w 346"/>
                <a:gd name="T61" fmla="*/ 2147483647 h 358"/>
                <a:gd name="T62" fmla="*/ 2147483647 w 346"/>
                <a:gd name="T63" fmla="*/ 2147483647 h 358"/>
                <a:gd name="T64" fmla="*/ 2147483647 w 346"/>
                <a:gd name="T65" fmla="*/ 2147483647 h 358"/>
                <a:gd name="T66" fmla="*/ 2147483647 w 346"/>
                <a:gd name="T67" fmla="*/ 2147483647 h 358"/>
                <a:gd name="T68" fmla="*/ 2147483647 w 346"/>
                <a:gd name="T69" fmla="*/ 2147483647 h 358"/>
                <a:gd name="T70" fmla="*/ 2147483647 w 346"/>
                <a:gd name="T71" fmla="*/ 2147483647 h 3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6"/>
                <a:gd name="T109" fmla="*/ 0 h 358"/>
                <a:gd name="T110" fmla="*/ 346 w 346"/>
                <a:gd name="T111" fmla="*/ 358 h 3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6" h="358">
                  <a:moveTo>
                    <a:pt x="37" y="95"/>
                  </a:moveTo>
                  <a:cubicBezTo>
                    <a:pt x="32" y="93"/>
                    <a:pt x="10" y="73"/>
                    <a:pt x="8" y="72"/>
                  </a:cubicBezTo>
                  <a:cubicBezTo>
                    <a:pt x="13" y="67"/>
                    <a:pt x="14" y="59"/>
                    <a:pt x="12" y="55"/>
                  </a:cubicBezTo>
                  <a:cubicBezTo>
                    <a:pt x="9" y="50"/>
                    <a:pt x="0" y="40"/>
                    <a:pt x="8" y="37"/>
                  </a:cubicBezTo>
                  <a:cubicBezTo>
                    <a:pt x="15" y="33"/>
                    <a:pt x="29" y="38"/>
                    <a:pt x="33" y="34"/>
                  </a:cubicBezTo>
                  <a:cubicBezTo>
                    <a:pt x="37" y="30"/>
                    <a:pt x="42" y="18"/>
                    <a:pt x="48" y="16"/>
                  </a:cubicBezTo>
                  <a:cubicBezTo>
                    <a:pt x="53" y="14"/>
                    <a:pt x="68" y="17"/>
                    <a:pt x="75" y="21"/>
                  </a:cubicBezTo>
                  <a:cubicBezTo>
                    <a:pt x="82" y="25"/>
                    <a:pt x="91" y="31"/>
                    <a:pt x="96" y="31"/>
                  </a:cubicBezTo>
                  <a:cubicBezTo>
                    <a:pt x="100" y="31"/>
                    <a:pt x="122" y="38"/>
                    <a:pt x="126" y="41"/>
                  </a:cubicBezTo>
                  <a:cubicBezTo>
                    <a:pt x="129" y="43"/>
                    <a:pt x="144" y="47"/>
                    <a:pt x="148" y="47"/>
                  </a:cubicBezTo>
                  <a:cubicBezTo>
                    <a:pt x="152" y="47"/>
                    <a:pt x="167" y="27"/>
                    <a:pt x="172" y="27"/>
                  </a:cubicBezTo>
                  <a:cubicBezTo>
                    <a:pt x="176" y="27"/>
                    <a:pt x="187" y="32"/>
                    <a:pt x="191" y="29"/>
                  </a:cubicBezTo>
                  <a:cubicBezTo>
                    <a:pt x="195" y="27"/>
                    <a:pt x="202" y="5"/>
                    <a:pt x="206" y="3"/>
                  </a:cubicBezTo>
                  <a:cubicBezTo>
                    <a:pt x="210" y="2"/>
                    <a:pt x="222" y="4"/>
                    <a:pt x="226" y="4"/>
                  </a:cubicBezTo>
                  <a:cubicBezTo>
                    <a:pt x="231" y="4"/>
                    <a:pt x="242" y="0"/>
                    <a:pt x="245" y="0"/>
                  </a:cubicBezTo>
                  <a:cubicBezTo>
                    <a:pt x="248" y="0"/>
                    <a:pt x="258" y="5"/>
                    <a:pt x="259" y="9"/>
                  </a:cubicBezTo>
                  <a:cubicBezTo>
                    <a:pt x="260" y="13"/>
                    <a:pt x="262" y="27"/>
                    <a:pt x="262" y="27"/>
                  </a:cubicBezTo>
                  <a:cubicBezTo>
                    <a:pt x="265" y="27"/>
                    <a:pt x="281" y="17"/>
                    <a:pt x="292" y="13"/>
                  </a:cubicBezTo>
                  <a:cubicBezTo>
                    <a:pt x="292" y="13"/>
                    <a:pt x="297" y="21"/>
                    <a:pt x="297" y="26"/>
                  </a:cubicBezTo>
                  <a:cubicBezTo>
                    <a:pt x="297" y="30"/>
                    <a:pt x="290" y="34"/>
                    <a:pt x="290" y="39"/>
                  </a:cubicBezTo>
                  <a:cubicBezTo>
                    <a:pt x="290" y="43"/>
                    <a:pt x="296" y="48"/>
                    <a:pt x="293" y="55"/>
                  </a:cubicBezTo>
                  <a:cubicBezTo>
                    <a:pt x="290" y="61"/>
                    <a:pt x="274" y="75"/>
                    <a:pt x="270" y="76"/>
                  </a:cubicBezTo>
                  <a:cubicBezTo>
                    <a:pt x="267" y="77"/>
                    <a:pt x="270" y="85"/>
                    <a:pt x="270" y="89"/>
                  </a:cubicBezTo>
                  <a:cubicBezTo>
                    <a:pt x="270" y="93"/>
                    <a:pt x="263" y="98"/>
                    <a:pt x="266" y="101"/>
                  </a:cubicBezTo>
                  <a:cubicBezTo>
                    <a:pt x="270" y="105"/>
                    <a:pt x="276" y="101"/>
                    <a:pt x="278" y="103"/>
                  </a:cubicBezTo>
                  <a:cubicBezTo>
                    <a:pt x="280" y="106"/>
                    <a:pt x="291" y="111"/>
                    <a:pt x="294" y="115"/>
                  </a:cubicBezTo>
                  <a:cubicBezTo>
                    <a:pt x="298" y="119"/>
                    <a:pt x="301" y="127"/>
                    <a:pt x="306" y="129"/>
                  </a:cubicBezTo>
                  <a:cubicBezTo>
                    <a:pt x="310" y="131"/>
                    <a:pt x="320" y="139"/>
                    <a:pt x="322" y="143"/>
                  </a:cubicBezTo>
                  <a:cubicBezTo>
                    <a:pt x="324" y="146"/>
                    <a:pt x="324" y="156"/>
                    <a:pt x="322" y="159"/>
                  </a:cubicBezTo>
                  <a:cubicBezTo>
                    <a:pt x="319" y="161"/>
                    <a:pt x="317" y="167"/>
                    <a:pt x="314" y="167"/>
                  </a:cubicBezTo>
                  <a:cubicBezTo>
                    <a:pt x="312" y="167"/>
                    <a:pt x="313" y="174"/>
                    <a:pt x="314" y="179"/>
                  </a:cubicBezTo>
                  <a:cubicBezTo>
                    <a:pt x="316" y="185"/>
                    <a:pt x="316" y="191"/>
                    <a:pt x="320" y="193"/>
                  </a:cubicBezTo>
                  <a:cubicBezTo>
                    <a:pt x="323" y="195"/>
                    <a:pt x="330" y="193"/>
                    <a:pt x="332" y="197"/>
                  </a:cubicBezTo>
                  <a:cubicBezTo>
                    <a:pt x="334" y="201"/>
                    <a:pt x="332" y="219"/>
                    <a:pt x="332" y="221"/>
                  </a:cubicBezTo>
                  <a:cubicBezTo>
                    <a:pt x="333" y="223"/>
                    <a:pt x="342" y="223"/>
                    <a:pt x="342" y="227"/>
                  </a:cubicBezTo>
                  <a:cubicBezTo>
                    <a:pt x="342" y="230"/>
                    <a:pt x="340" y="237"/>
                    <a:pt x="339" y="244"/>
                  </a:cubicBezTo>
                  <a:cubicBezTo>
                    <a:pt x="338" y="251"/>
                    <a:pt x="335" y="258"/>
                    <a:pt x="332" y="260"/>
                  </a:cubicBezTo>
                  <a:cubicBezTo>
                    <a:pt x="330" y="262"/>
                    <a:pt x="324" y="265"/>
                    <a:pt x="324" y="269"/>
                  </a:cubicBezTo>
                  <a:cubicBezTo>
                    <a:pt x="324" y="273"/>
                    <a:pt x="334" y="275"/>
                    <a:pt x="334" y="277"/>
                  </a:cubicBezTo>
                  <a:cubicBezTo>
                    <a:pt x="334" y="280"/>
                    <a:pt x="336" y="287"/>
                    <a:pt x="339" y="290"/>
                  </a:cubicBezTo>
                  <a:cubicBezTo>
                    <a:pt x="342" y="293"/>
                    <a:pt x="346" y="302"/>
                    <a:pt x="346" y="306"/>
                  </a:cubicBezTo>
                  <a:cubicBezTo>
                    <a:pt x="346" y="310"/>
                    <a:pt x="343" y="314"/>
                    <a:pt x="343" y="314"/>
                  </a:cubicBezTo>
                  <a:cubicBezTo>
                    <a:pt x="339" y="317"/>
                    <a:pt x="329" y="325"/>
                    <a:pt x="326" y="325"/>
                  </a:cubicBezTo>
                  <a:cubicBezTo>
                    <a:pt x="326" y="325"/>
                    <a:pt x="320" y="322"/>
                    <a:pt x="318" y="323"/>
                  </a:cubicBezTo>
                  <a:cubicBezTo>
                    <a:pt x="317" y="323"/>
                    <a:pt x="305" y="329"/>
                    <a:pt x="299" y="330"/>
                  </a:cubicBezTo>
                  <a:cubicBezTo>
                    <a:pt x="294" y="331"/>
                    <a:pt x="282" y="329"/>
                    <a:pt x="279" y="329"/>
                  </a:cubicBezTo>
                  <a:cubicBezTo>
                    <a:pt x="276" y="329"/>
                    <a:pt x="273" y="348"/>
                    <a:pt x="270" y="350"/>
                  </a:cubicBezTo>
                  <a:cubicBezTo>
                    <a:pt x="267" y="352"/>
                    <a:pt x="236" y="358"/>
                    <a:pt x="229" y="358"/>
                  </a:cubicBezTo>
                  <a:cubicBezTo>
                    <a:pt x="223" y="358"/>
                    <a:pt x="208" y="347"/>
                    <a:pt x="203" y="347"/>
                  </a:cubicBezTo>
                  <a:cubicBezTo>
                    <a:pt x="198" y="347"/>
                    <a:pt x="179" y="352"/>
                    <a:pt x="179" y="349"/>
                  </a:cubicBezTo>
                  <a:cubicBezTo>
                    <a:pt x="179" y="347"/>
                    <a:pt x="179" y="326"/>
                    <a:pt x="174" y="322"/>
                  </a:cubicBezTo>
                  <a:cubicBezTo>
                    <a:pt x="172" y="319"/>
                    <a:pt x="165" y="316"/>
                    <a:pt x="160" y="313"/>
                  </a:cubicBezTo>
                  <a:cubicBezTo>
                    <a:pt x="164" y="309"/>
                    <a:pt x="172" y="303"/>
                    <a:pt x="170" y="295"/>
                  </a:cubicBezTo>
                  <a:cubicBezTo>
                    <a:pt x="168" y="286"/>
                    <a:pt x="166" y="274"/>
                    <a:pt x="162" y="271"/>
                  </a:cubicBezTo>
                  <a:cubicBezTo>
                    <a:pt x="158" y="269"/>
                    <a:pt x="125" y="251"/>
                    <a:pt x="121" y="250"/>
                  </a:cubicBezTo>
                  <a:cubicBezTo>
                    <a:pt x="117" y="248"/>
                    <a:pt x="99" y="252"/>
                    <a:pt x="94" y="247"/>
                  </a:cubicBezTo>
                  <a:cubicBezTo>
                    <a:pt x="89" y="241"/>
                    <a:pt x="70" y="220"/>
                    <a:pt x="70" y="217"/>
                  </a:cubicBezTo>
                  <a:cubicBezTo>
                    <a:pt x="70" y="214"/>
                    <a:pt x="79" y="166"/>
                    <a:pt x="79" y="162"/>
                  </a:cubicBezTo>
                  <a:cubicBezTo>
                    <a:pt x="80" y="155"/>
                    <a:pt x="60" y="157"/>
                    <a:pt x="60" y="154"/>
                  </a:cubicBezTo>
                  <a:cubicBezTo>
                    <a:pt x="60" y="151"/>
                    <a:pt x="69" y="137"/>
                    <a:pt x="69" y="132"/>
                  </a:cubicBezTo>
                  <a:cubicBezTo>
                    <a:pt x="69" y="127"/>
                    <a:pt x="70" y="104"/>
                    <a:pt x="69" y="102"/>
                  </a:cubicBezTo>
                  <a:cubicBezTo>
                    <a:pt x="68" y="100"/>
                    <a:pt x="42" y="97"/>
                    <a:pt x="37" y="95"/>
                  </a:cubicBezTo>
                  <a:close/>
                  <a:moveTo>
                    <a:pt x="222" y="187"/>
                  </a:moveTo>
                  <a:cubicBezTo>
                    <a:pt x="222" y="187"/>
                    <a:pt x="232" y="170"/>
                    <a:pt x="233" y="169"/>
                  </a:cubicBezTo>
                  <a:cubicBezTo>
                    <a:pt x="233" y="169"/>
                    <a:pt x="216" y="162"/>
                    <a:pt x="217" y="161"/>
                  </a:cubicBezTo>
                  <a:cubicBezTo>
                    <a:pt x="217" y="160"/>
                    <a:pt x="223" y="151"/>
                    <a:pt x="221" y="150"/>
                  </a:cubicBezTo>
                  <a:cubicBezTo>
                    <a:pt x="219" y="148"/>
                    <a:pt x="203" y="134"/>
                    <a:pt x="201" y="134"/>
                  </a:cubicBezTo>
                  <a:cubicBezTo>
                    <a:pt x="199" y="134"/>
                    <a:pt x="183" y="134"/>
                    <a:pt x="181" y="135"/>
                  </a:cubicBezTo>
                  <a:cubicBezTo>
                    <a:pt x="179" y="135"/>
                    <a:pt x="168" y="143"/>
                    <a:pt x="168" y="144"/>
                  </a:cubicBezTo>
                  <a:cubicBezTo>
                    <a:pt x="168" y="145"/>
                    <a:pt x="167" y="158"/>
                    <a:pt x="167" y="160"/>
                  </a:cubicBezTo>
                  <a:cubicBezTo>
                    <a:pt x="167" y="162"/>
                    <a:pt x="163" y="178"/>
                    <a:pt x="165" y="178"/>
                  </a:cubicBezTo>
                  <a:cubicBezTo>
                    <a:pt x="168" y="178"/>
                    <a:pt x="188" y="178"/>
                    <a:pt x="192" y="178"/>
                  </a:cubicBezTo>
                  <a:cubicBezTo>
                    <a:pt x="197" y="178"/>
                    <a:pt x="222" y="187"/>
                    <a:pt x="222" y="187"/>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23" name="ee4p_MV_1"/>
            <p:cNvSpPr>
              <a:spLocks/>
            </p:cNvSpPr>
            <p:nvPr>
              <p:custDataLst>
                <p:tags r:id="rId5"/>
              </p:custDataLst>
            </p:nvPr>
          </p:nvSpPr>
          <p:spPr bwMode="auto">
            <a:xfrm>
              <a:off x="5565776" y="2335213"/>
              <a:ext cx="144463" cy="176212"/>
            </a:xfrm>
            <a:custGeom>
              <a:avLst/>
              <a:gdLst>
                <a:gd name="T0" fmla="*/ 2147483647 w 46"/>
                <a:gd name="T1" fmla="*/ 0 h 57"/>
                <a:gd name="T2" fmla="*/ 2147483647 w 46"/>
                <a:gd name="T3" fmla="*/ 2147483647 h 57"/>
                <a:gd name="T4" fmla="*/ 2147483647 w 46"/>
                <a:gd name="T5" fmla="*/ 2147483647 h 57"/>
                <a:gd name="T6" fmla="*/ 2147483647 w 46"/>
                <a:gd name="T7" fmla="*/ 2147483647 h 57"/>
                <a:gd name="T8" fmla="*/ 2147483647 w 46"/>
                <a:gd name="T9" fmla="*/ 2147483647 h 57"/>
                <a:gd name="T10" fmla="*/ 2147483647 w 46"/>
                <a:gd name="T11" fmla="*/ 2147483647 h 57"/>
                <a:gd name="T12" fmla="*/ 2147483647 w 46"/>
                <a:gd name="T13" fmla="*/ 2147483647 h 57"/>
                <a:gd name="T14" fmla="*/ 2147483647 w 46"/>
                <a:gd name="T15" fmla="*/ 2147483647 h 57"/>
                <a:gd name="T16" fmla="*/ 2147483647 w 46"/>
                <a:gd name="T17" fmla="*/ 2147483647 h 57"/>
                <a:gd name="T18" fmla="*/ 2147483647 w 46"/>
                <a:gd name="T19" fmla="*/ 2147483647 h 57"/>
                <a:gd name="T20" fmla="*/ 2147483647 w 46"/>
                <a:gd name="T21" fmla="*/ 2147483647 h 57"/>
                <a:gd name="T22" fmla="*/ 2147483647 w 46"/>
                <a:gd name="T23" fmla="*/ 2147483647 h 57"/>
                <a:gd name="T24" fmla="*/ 2147483647 w 46"/>
                <a:gd name="T25" fmla="*/ 2147483647 h 57"/>
                <a:gd name="T26" fmla="*/ 2147483647 w 46"/>
                <a:gd name="T27" fmla="*/ 2147483647 h 57"/>
                <a:gd name="T28" fmla="*/ 2147483647 w 46"/>
                <a:gd name="T29" fmla="*/ 2147483647 h 57"/>
                <a:gd name="T30" fmla="*/ 2147483647 w 46"/>
                <a:gd name="T31" fmla="*/ 2147483647 h 57"/>
                <a:gd name="T32" fmla="*/ 2147483647 w 46"/>
                <a:gd name="T33" fmla="*/ 2147483647 h 57"/>
                <a:gd name="T34" fmla="*/ 2147483647 w 46"/>
                <a:gd name="T35" fmla="*/ 2147483647 h 57"/>
                <a:gd name="T36" fmla="*/ 2147483647 w 46"/>
                <a:gd name="T37" fmla="*/ 2147483647 h 57"/>
                <a:gd name="T38" fmla="*/ 2147483647 w 46"/>
                <a:gd name="T39" fmla="*/ 2147483647 h 57"/>
                <a:gd name="T40" fmla="*/ 2147483647 w 46"/>
                <a:gd name="T41" fmla="*/ 2147483647 h 57"/>
                <a:gd name="T42" fmla="*/ 2147483647 w 46"/>
                <a:gd name="T43" fmla="*/ 2147483647 h 57"/>
                <a:gd name="T44" fmla="*/ 2147483647 w 46"/>
                <a:gd name="T45" fmla="*/ 2147483647 h 57"/>
                <a:gd name="T46" fmla="*/ 2147483647 w 46"/>
                <a:gd name="T47" fmla="*/ 2147483647 h 57"/>
                <a:gd name="T48" fmla="*/ 2147483647 w 46"/>
                <a:gd name="T49" fmla="*/ 0 h 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57"/>
                <a:gd name="T77" fmla="*/ 46 w 46"/>
                <a:gd name="T78" fmla="*/ 57 h 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57">
                  <a:moveTo>
                    <a:pt x="7" y="0"/>
                  </a:moveTo>
                  <a:cubicBezTo>
                    <a:pt x="7" y="0"/>
                    <a:pt x="9" y="6"/>
                    <a:pt x="11" y="9"/>
                  </a:cubicBezTo>
                  <a:cubicBezTo>
                    <a:pt x="12" y="11"/>
                    <a:pt x="16" y="13"/>
                    <a:pt x="19" y="14"/>
                  </a:cubicBezTo>
                  <a:cubicBezTo>
                    <a:pt x="21" y="16"/>
                    <a:pt x="26" y="17"/>
                    <a:pt x="29" y="20"/>
                  </a:cubicBezTo>
                  <a:cubicBezTo>
                    <a:pt x="31" y="23"/>
                    <a:pt x="36" y="29"/>
                    <a:pt x="39" y="32"/>
                  </a:cubicBezTo>
                  <a:cubicBezTo>
                    <a:pt x="42" y="35"/>
                    <a:pt x="46" y="40"/>
                    <a:pt x="46" y="40"/>
                  </a:cubicBezTo>
                  <a:cubicBezTo>
                    <a:pt x="43" y="43"/>
                    <a:pt x="43" y="43"/>
                    <a:pt x="43" y="43"/>
                  </a:cubicBezTo>
                  <a:cubicBezTo>
                    <a:pt x="44" y="46"/>
                    <a:pt x="44" y="46"/>
                    <a:pt x="44" y="46"/>
                  </a:cubicBezTo>
                  <a:cubicBezTo>
                    <a:pt x="44" y="46"/>
                    <a:pt x="46" y="51"/>
                    <a:pt x="43" y="51"/>
                  </a:cubicBezTo>
                  <a:cubicBezTo>
                    <a:pt x="40" y="51"/>
                    <a:pt x="36" y="51"/>
                    <a:pt x="31" y="51"/>
                  </a:cubicBezTo>
                  <a:cubicBezTo>
                    <a:pt x="25" y="52"/>
                    <a:pt x="25" y="55"/>
                    <a:pt x="20" y="56"/>
                  </a:cubicBezTo>
                  <a:cubicBezTo>
                    <a:pt x="15" y="57"/>
                    <a:pt x="16" y="56"/>
                    <a:pt x="13" y="55"/>
                  </a:cubicBezTo>
                  <a:cubicBezTo>
                    <a:pt x="11" y="53"/>
                    <a:pt x="13" y="52"/>
                    <a:pt x="14" y="50"/>
                  </a:cubicBezTo>
                  <a:cubicBezTo>
                    <a:pt x="16" y="49"/>
                    <a:pt x="19" y="47"/>
                    <a:pt x="20" y="45"/>
                  </a:cubicBezTo>
                  <a:cubicBezTo>
                    <a:pt x="21" y="42"/>
                    <a:pt x="18" y="39"/>
                    <a:pt x="17" y="36"/>
                  </a:cubicBezTo>
                  <a:cubicBezTo>
                    <a:pt x="16" y="33"/>
                    <a:pt x="17" y="32"/>
                    <a:pt x="19" y="32"/>
                  </a:cubicBezTo>
                  <a:cubicBezTo>
                    <a:pt x="21" y="32"/>
                    <a:pt x="21" y="37"/>
                    <a:pt x="24" y="37"/>
                  </a:cubicBezTo>
                  <a:cubicBezTo>
                    <a:pt x="28" y="38"/>
                    <a:pt x="27" y="37"/>
                    <a:pt x="27" y="34"/>
                  </a:cubicBezTo>
                  <a:cubicBezTo>
                    <a:pt x="27" y="30"/>
                    <a:pt x="23" y="24"/>
                    <a:pt x="21" y="23"/>
                  </a:cubicBezTo>
                  <a:cubicBezTo>
                    <a:pt x="19" y="22"/>
                    <a:pt x="17" y="21"/>
                    <a:pt x="14" y="22"/>
                  </a:cubicBezTo>
                  <a:cubicBezTo>
                    <a:pt x="11" y="24"/>
                    <a:pt x="11" y="29"/>
                    <a:pt x="7" y="28"/>
                  </a:cubicBezTo>
                  <a:cubicBezTo>
                    <a:pt x="4" y="27"/>
                    <a:pt x="4" y="22"/>
                    <a:pt x="5" y="20"/>
                  </a:cubicBezTo>
                  <a:cubicBezTo>
                    <a:pt x="6" y="17"/>
                    <a:pt x="7" y="13"/>
                    <a:pt x="5" y="9"/>
                  </a:cubicBezTo>
                  <a:cubicBezTo>
                    <a:pt x="3" y="6"/>
                    <a:pt x="0" y="3"/>
                    <a:pt x="1" y="1"/>
                  </a:cubicBezTo>
                  <a:cubicBezTo>
                    <a:pt x="3" y="0"/>
                    <a:pt x="4" y="1"/>
                    <a:pt x="7" y="0"/>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24" name="ee4p_MV_2"/>
            <p:cNvSpPr>
              <a:spLocks/>
            </p:cNvSpPr>
            <p:nvPr>
              <p:custDataLst>
                <p:tags r:id="rId6"/>
              </p:custDataLst>
            </p:nvPr>
          </p:nvSpPr>
          <p:spPr bwMode="auto">
            <a:xfrm>
              <a:off x="5353051" y="2063750"/>
              <a:ext cx="204788" cy="247650"/>
            </a:xfrm>
            <a:custGeom>
              <a:avLst/>
              <a:gdLst>
                <a:gd name="T0" fmla="*/ 2147483647 w 66"/>
                <a:gd name="T1" fmla="*/ 2147483647 h 80"/>
                <a:gd name="T2" fmla="*/ 2147483647 w 66"/>
                <a:gd name="T3" fmla="*/ 2147483647 h 80"/>
                <a:gd name="T4" fmla="*/ 2147483647 w 66"/>
                <a:gd name="T5" fmla="*/ 2147483647 h 80"/>
                <a:gd name="T6" fmla="*/ 2147483647 w 66"/>
                <a:gd name="T7" fmla="*/ 2147483647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2147483647 w 66"/>
                <a:gd name="T35" fmla="*/ 2147483647 h 80"/>
                <a:gd name="T36" fmla="*/ 2147483647 w 66"/>
                <a:gd name="T37" fmla="*/ 2147483647 h 80"/>
                <a:gd name="T38" fmla="*/ 2147483647 w 66"/>
                <a:gd name="T39" fmla="*/ 2147483647 h 80"/>
                <a:gd name="T40" fmla="*/ 2147483647 w 66"/>
                <a:gd name="T41" fmla="*/ 2147483647 h 80"/>
                <a:gd name="T42" fmla="*/ 2147483647 w 66"/>
                <a:gd name="T43" fmla="*/ 2147483647 h 80"/>
                <a:gd name="T44" fmla="*/ 2147483647 w 66"/>
                <a:gd name="T45" fmla="*/ 2147483647 h 80"/>
                <a:gd name="T46" fmla="*/ 2147483647 w 66"/>
                <a:gd name="T47" fmla="*/ 2147483647 h 80"/>
                <a:gd name="T48" fmla="*/ 2147483647 w 66"/>
                <a:gd name="T49" fmla="*/ 2147483647 h 80"/>
                <a:gd name="T50" fmla="*/ 2147483647 w 66"/>
                <a:gd name="T51" fmla="*/ 2147483647 h 80"/>
                <a:gd name="T52" fmla="*/ 2147483647 w 66"/>
                <a:gd name="T53" fmla="*/ 2147483647 h 80"/>
                <a:gd name="T54" fmla="*/ 2147483647 w 66"/>
                <a:gd name="T55" fmla="*/ 2147483647 h 80"/>
                <a:gd name="T56" fmla="*/ 2147483647 w 66"/>
                <a:gd name="T57" fmla="*/ 2147483647 h 80"/>
                <a:gd name="T58" fmla="*/ 2147483647 w 66"/>
                <a:gd name="T59" fmla="*/ 2147483647 h 80"/>
                <a:gd name="T60" fmla="*/ 2147483647 w 66"/>
                <a:gd name="T61" fmla="*/ 2147483647 h 80"/>
                <a:gd name="T62" fmla="*/ 2147483647 w 66"/>
                <a:gd name="T63" fmla="*/ 2147483647 h 80"/>
                <a:gd name="T64" fmla="*/ 2147483647 w 66"/>
                <a:gd name="T65" fmla="*/ 2147483647 h 80"/>
                <a:gd name="T66" fmla="*/ 2147483647 w 66"/>
                <a:gd name="T67" fmla="*/ 2147483647 h 80"/>
                <a:gd name="T68" fmla="*/ 2147483647 w 66"/>
                <a:gd name="T69" fmla="*/ 2147483647 h 80"/>
                <a:gd name="T70" fmla="*/ 2147483647 w 66"/>
                <a:gd name="T71" fmla="*/ 2147483647 h 80"/>
                <a:gd name="T72" fmla="*/ 2147483647 w 66"/>
                <a:gd name="T73" fmla="*/ 2147483647 h 80"/>
                <a:gd name="T74" fmla="*/ 2147483647 w 66"/>
                <a:gd name="T75" fmla="*/ 2147483647 h 80"/>
                <a:gd name="T76" fmla="*/ 2147483647 w 66"/>
                <a:gd name="T77" fmla="*/ 2147483647 h 80"/>
                <a:gd name="T78" fmla="*/ 2147483647 w 66"/>
                <a:gd name="T79" fmla="*/ 2147483647 h 80"/>
                <a:gd name="T80" fmla="*/ 2147483647 w 66"/>
                <a:gd name="T81" fmla="*/ 2147483647 h 80"/>
                <a:gd name="T82" fmla="*/ 2147483647 w 66"/>
                <a:gd name="T83" fmla="*/ 2147483647 h 80"/>
                <a:gd name="T84" fmla="*/ 2147483647 w 66"/>
                <a:gd name="T85" fmla="*/ 2147483647 h 80"/>
                <a:gd name="T86" fmla="*/ 2147483647 w 66"/>
                <a:gd name="T87" fmla="*/ 2147483647 h 80"/>
                <a:gd name="T88" fmla="*/ 2147483647 w 66"/>
                <a:gd name="T89" fmla="*/ 2147483647 h 80"/>
                <a:gd name="T90" fmla="*/ 2147483647 w 66"/>
                <a:gd name="T91" fmla="*/ 2147483647 h 80"/>
                <a:gd name="T92" fmla="*/ 2147483647 w 66"/>
                <a:gd name="T93" fmla="*/ 2147483647 h 80"/>
                <a:gd name="T94" fmla="*/ 2147483647 w 66"/>
                <a:gd name="T95" fmla="*/ 2147483647 h 80"/>
                <a:gd name="T96" fmla="*/ 2147483647 w 66"/>
                <a:gd name="T97" fmla="*/ 2147483647 h 80"/>
                <a:gd name="T98" fmla="*/ 2147483647 w 66"/>
                <a:gd name="T99" fmla="*/ 2147483647 h 80"/>
                <a:gd name="T100" fmla="*/ 2147483647 w 66"/>
                <a:gd name="T101" fmla="*/ 2147483647 h 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80"/>
                <a:gd name="T155" fmla="*/ 66 w 66"/>
                <a:gd name="T156" fmla="*/ 80 h 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80">
                  <a:moveTo>
                    <a:pt x="13" y="10"/>
                  </a:moveTo>
                  <a:cubicBezTo>
                    <a:pt x="12" y="10"/>
                    <a:pt x="11" y="11"/>
                    <a:pt x="10" y="11"/>
                  </a:cubicBezTo>
                  <a:cubicBezTo>
                    <a:pt x="8" y="10"/>
                    <a:pt x="9" y="6"/>
                    <a:pt x="11" y="4"/>
                  </a:cubicBezTo>
                  <a:cubicBezTo>
                    <a:pt x="14" y="3"/>
                    <a:pt x="18" y="2"/>
                    <a:pt x="22" y="1"/>
                  </a:cubicBezTo>
                  <a:cubicBezTo>
                    <a:pt x="25" y="1"/>
                    <a:pt x="29" y="1"/>
                    <a:pt x="31" y="0"/>
                  </a:cubicBezTo>
                  <a:cubicBezTo>
                    <a:pt x="32" y="0"/>
                    <a:pt x="32" y="5"/>
                    <a:pt x="31" y="6"/>
                  </a:cubicBezTo>
                  <a:cubicBezTo>
                    <a:pt x="30" y="7"/>
                    <a:pt x="26" y="5"/>
                    <a:pt x="25" y="7"/>
                  </a:cubicBezTo>
                  <a:cubicBezTo>
                    <a:pt x="24" y="9"/>
                    <a:pt x="25" y="16"/>
                    <a:pt x="28" y="17"/>
                  </a:cubicBezTo>
                  <a:cubicBezTo>
                    <a:pt x="30" y="18"/>
                    <a:pt x="35" y="20"/>
                    <a:pt x="39" y="19"/>
                  </a:cubicBezTo>
                  <a:cubicBezTo>
                    <a:pt x="42" y="18"/>
                    <a:pt x="51" y="15"/>
                    <a:pt x="52" y="16"/>
                  </a:cubicBezTo>
                  <a:cubicBezTo>
                    <a:pt x="54" y="17"/>
                    <a:pt x="57" y="19"/>
                    <a:pt x="56" y="24"/>
                  </a:cubicBezTo>
                  <a:cubicBezTo>
                    <a:pt x="55" y="29"/>
                    <a:pt x="49" y="31"/>
                    <a:pt x="47" y="34"/>
                  </a:cubicBezTo>
                  <a:cubicBezTo>
                    <a:pt x="45" y="38"/>
                    <a:pt x="45" y="39"/>
                    <a:pt x="47" y="43"/>
                  </a:cubicBezTo>
                  <a:cubicBezTo>
                    <a:pt x="48" y="46"/>
                    <a:pt x="48" y="47"/>
                    <a:pt x="51" y="48"/>
                  </a:cubicBezTo>
                  <a:cubicBezTo>
                    <a:pt x="53" y="48"/>
                    <a:pt x="55" y="47"/>
                    <a:pt x="57" y="48"/>
                  </a:cubicBezTo>
                  <a:cubicBezTo>
                    <a:pt x="58" y="49"/>
                    <a:pt x="60" y="54"/>
                    <a:pt x="62" y="55"/>
                  </a:cubicBezTo>
                  <a:cubicBezTo>
                    <a:pt x="64" y="57"/>
                    <a:pt x="66" y="58"/>
                    <a:pt x="66" y="58"/>
                  </a:cubicBezTo>
                  <a:cubicBezTo>
                    <a:pt x="66" y="58"/>
                    <a:pt x="63" y="60"/>
                    <a:pt x="63" y="63"/>
                  </a:cubicBezTo>
                  <a:cubicBezTo>
                    <a:pt x="62" y="66"/>
                    <a:pt x="64" y="70"/>
                    <a:pt x="62" y="70"/>
                  </a:cubicBezTo>
                  <a:cubicBezTo>
                    <a:pt x="60" y="70"/>
                    <a:pt x="57" y="68"/>
                    <a:pt x="56" y="67"/>
                  </a:cubicBezTo>
                  <a:cubicBezTo>
                    <a:pt x="55" y="66"/>
                    <a:pt x="58" y="63"/>
                    <a:pt x="56" y="61"/>
                  </a:cubicBezTo>
                  <a:cubicBezTo>
                    <a:pt x="55" y="60"/>
                    <a:pt x="51" y="59"/>
                    <a:pt x="48" y="59"/>
                  </a:cubicBezTo>
                  <a:cubicBezTo>
                    <a:pt x="46" y="59"/>
                    <a:pt x="41" y="58"/>
                    <a:pt x="38" y="60"/>
                  </a:cubicBezTo>
                  <a:cubicBezTo>
                    <a:pt x="35" y="62"/>
                    <a:pt x="31" y="66"/>
                    <a:pt x="31" y="68"/>
                  </a:cubicBezTo>
                  <a:cubicBezTo>
                    <a:pt x="30" y="71"/>
                    <a:pt x="29" y="71"/>
                    <a:pt x="30" y="73"/>
                  </a:cubicBezTo>
                  <a:cubicBezTo>
                    <a:pt x="32" y="75"/>
                    <a:pt x="33" y="78"/>
                    <a:pt x="32" y="79"/>
                  </a:cubicBezTo>
                  <a:cubicBezTo>
                    <a:pt x="31" y="80"/>
                    <a:pt x="29" y="80"/>
                    <a:pt x="26" y="79"/>
                  </a:cubicBezTo>
                  <a:cubicBezTo>
                    <a:pt x="23" y="77"/>
                    <a:pt x="22" y="77"/>
                    <a:pt x="22" y="76"/>
                  </a:cubicBezTo>
                  <a:cubicBezTo>
                    <a:pt x="21" y="75"/>
                    <a:pt x="20" y="73"/>
                    <a:pt x="20" y="73"/>
                  </a:cubicBezTo>
                  <a:cubicBezTo>
                    <a:pt x="18" y="73"/>
                    <a:pt x="17" y="74"/>
                    <a:pt x="13" y="72"/>
                  </a:cubicBezTo>
                  <a:cubicBezTo>
                    <a:pt x="10" y="70"/>
                    <a:pt x="7" y="66"/>
                    <a:pt x="5" y="64"/>
                  </a:cubicBezTo>
                  <a:cubicBezTo>
                    <a:pt x="3" y="63"/>
                    <a:pt x="1" y="63"/>
                    <a:pt x="1" y="61"/>
                  </a:cubicBezTo>
                  <a:cubicBezTo>
                    <a:pt x="1" y="58"/>
                    <a:pt x="0" y="54"/>
                    <a:pt x="3" y="54"/>
                  </a:cubicBezTo>
                  <a:cubicBezTo>
                    <a:pt x="5" y="54"/>
                    <a:pt x="11" y="55"/>
                    <a:pt x="13" y="54"/>
                  </a:cubicBezTo>
                  <a:cubicBezTo>
                    <a:pt x="15" y="52"/>
                    <a:pt x="15" y="51"/>
                    <a:pt x="13" y="49"/>
                  </a:cubicBezTo>
                  <a:cubicBezTo>
                    <a:pt x="10" y="46"/>
                    <a:pt x="2" y="44"/>
                    <a:pt x="1" y="43"/>
                  </a:cubicBezTo>
                  <a:cubicBezTo>
                    <a:pt x="0" y="41"/>
                    <a:pt x="3" y="38"/>
                    <a:pt x="5" y="38"/>
                  </a:cubicBezTo>
                  <a:cubicBezTo>
                    <a:pt x="7" y="38"/>
                    <a:pt x="12" y="39"/>
                    <a:pt x="12" y="37"/>
                  </a:cubicBezTo>
                  <a:cubicBezTo>
                    <a:pt x="12" y="34"/>
                    <a:pt x="12" y="32"/>
                    <a:pt x="11" y="31"/>
                  </a:cubicBezTo>
                  <a:cubicBezTo>
                    <a:pt x="11" y="29"/>
                    <a:pt x="6" y="31"/>
                    <a:pt x="5" y="30"/>
                  </a:cubicBezTo>
                  <a:cubicBezTo>
                    <a:pt x="4" y="30"/>
                    <a:pt x="2" y="26"/>
                    <a:pt x="3" y="25"/>
                  </a:cubicBezTo>
                  <a:cubicBezTo>
                    <a:pt x="4" y="24"/>
                    <a:pt x="7" y="24"/>
                    <a:pt x="10" y="23"/>
                  </a:cubicBezTo>
                  <a:cubicBezTo>
                    <a:pt x="11" y="23"/>
                    <a:pt x="16" y="26"/>
                    <a:pt x="18" y="27"/>
                  </a:cubicBezTo>
                  <a:cubicBezTo>
                    <a:pt x="25" y="30"/>
                    <a:pt x="29" y="39"/>
                    <a:pt x="31" y="39"/>
                  </a:cubicBezTo>
                  <a:cubicBezTo>
                    <a:pt x="33" y="39"/>
                    <a:pt x="37" y="34"/>
                    <a:pt x="37" y="32"/>
                  </a:cubicBezTo>
                  <a:cubicBezTo>
                    <a:pt x="37" y="30"/>
                    <a:pt x="38" y="27"/>
                    <a:pt x="36" y="26"/>
                  </a:cubicBezTo>
                  <a:cubicBezTo>
                    <a:pt x="34" y="25"/>
                    <a:pt x="25" y="25"/>
                    <a:pt x="24" y="24"/>
                  </a:cubicBezTo>
                  <a:cubicBezTo>
                    <a:pt x="23" y="22"/>
                    <a:pt x="20" y="19"/>
                    <a:pt x="20" y="18"/>
                  </a:cubicBezTo>
                  <a:cubicBezTo>
                    <a:pt x="19" y="17"/>
                    <a:pt x="13" y="19"/>
                    <a:pt x="12" y="19"/>
                  </a:cubicBezTo>
                  <a:cubicBezTo>
                    <a:pt x="11" y="18"/>
                    <a:pt x="14" y="13"/>
                    <a:pt x="15" y="12"/>
                  </a:cubicBezTo>
                  <a:cubicBezTo>
                    <a:pt x="15" y="12"/>
                    <a:pt x="15" y="10"/>
                    <a:pt x="13" y="10"/>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25" name="ee4p_MV_3"/>
            <p:cNvSpPr>
              <a:spLocks/>
            </p:cNvSpPr>
            <p:nvPr>
              <p:custDataLst>
                <p:tags r:id="rId7"/>
              </p:custDataLst>
            </p:nvPr>
          </p:nvSpPr>
          <p:spPr bwMode="auto">
            <a:xfrm>
              <a:off x="4562476" y="2173288"/>
              <a:ext cx="1211263" cy="787400"/>
            </a:xfrm>
            <a:custGeom>
              <a:avLst/>
              <a:gdLst>
                <a:gd name="T0" fmla="*/ 2147483647 w 388"/>
                <a:gd name="T1" fmla="*/ 2147483647 h 252"/>
                <a:gd name="T2" fmla="*/ 2147483647 w 388"/>
                <a:gd name="T3" fmla="*/ 2147483647 h 252"/>
                <a:gd name="T4" fmla="*/ 2147483647 w 388"/>
                <a:gd name="T5" fmla="*/ 2147483647 h 252"/>
                <a:gd name="T6" fmla="*/ 2147483647 w 388"/>
                <a:gd name="T7" fmla="*/ 2147483647 h 252"/>
                <a:gd name="T8" fmla="*/ 2147483647 w 388"/>
                <a:gd name="T9" fmla="*/ 2147483647 h 252"/>
                <a:gd name="T10" fmla="*/ 2147483647 w 388"/>
                <a:gd name="T11" fmla="*/ 2147483647 h 252"/>
                <a:gd name="T12" fmla="*/ 2147483647 w 388"/>
                <a:gd name="T13" fmla="*/ 2147483647 h 252"/>
                <a:gd name="T14" fmla="*/ 2147483647 w 388"/>
                <a:gd name="T15" fmla="*/ 2147483647 h 252"/>
                <a:gd name="T16" fmla="*/ 2147483647 w 388"/>
                <a:gd name="T17" fmla="*/ 2147483647 h 252"/>
                <a:gd name="T18" fmla="*/ 2147483647 w 388"/>
                <a:gd name="T19" fmla="*/ 2147483647 h 252"/>
                <a:gd name="T20" fmla="*/ 2147483647 w 388"/>
                <a:gd name="T21" fmla="*/ 2147483647 h 252"/>
                <a:gd name="T22" fmla="*/ 2147483647 w 388"/>
                <a:gd name="T23" fmla="*/ 2147483647 h 252"/>
                <a:gd name="T24" fmla="*/ 2147483647 w 388"/>
                <a:gd name="T25" fmla="*/ 2147483647 h 252"/>
                <a:gd name="T26" fmla="*/ 2147483647 w 388"/>
                <a:gd name="T27" fmla="*/ 2147483647 h 252"/>
                <a:gd name="T28" fmla="*/ 2147483647 w 388"/>
                <a:gd name="T29" fmla="*/ 2147483647 h 252"/>
                <a:gd name="T30" fmla="*/ 2147483647 w 388"/>
                <a:gd name="T31" fmla="*/ 2147483647 h 252"/>
                <a:gd name="T32" fmla="*/ 2147483647 w 388"/>
                <a:gd name="T33" fmla="*/ 2147483647 h 252"/>
                <a:gd name="T34" fmla="*/ 2147483647 w 388"/>
                <a:gd name="T35" fmla="*/ 2147483647 h 252"/>
                <a:gd name="T36" fmla="*/ 2147483647 w 388"/>
                <a:gd name="T37" fmla="*/ 2147483647 h 252"/>
                <a:gd name="T38" fmla="*/ 2147483647 w 388"/>
                <a:gd name="T39" fmla="*/ 2147483647 h 252"/>
                <a:gd name="T40" fmla="*/ 2147483647 w 388"/>
                <a:gd name="T41" fmla="*/ 2147483647 h 252"/>
                <a:gd name="T42" fmla="*/ 2147483647 w 388"/>
                <a:gd name="T43" fmla="*/ 2147483647 h 252"/>
                <a:gd name="T44" fmla="*/ 2147483647 w 388"/>
                <a:gd name="T45" fmla="*/ 2147483647 h 252"/>
                <a:gd name="T46" fmla="*/ 2147483647 w 388"/>
                <a:gd name="T47" fmla="*/ 2147483647 h 252"/>
                <a:gd name="T48" fmla="*/ 2147483647 w 388"/>
                <a:gd name="T49" fmla="*/ 2147483647 h 252"/>
                <a:gd name="T50" fmla="*/ 2147483647 w 388"/>
                <a:gd name="T51" fmla="*/ 2147483647 h 252"/>
                <a:gd name="T52" fmla="*/ 2147483647 w 388"/>
                <a:gd name="T53" fmla="*/ 2147483647 h 252"/>
                <a:gd name="T54" fmla="*/ 2147483647 w 388"/>
                <a:gd name="T55" fmla="*/ 2147483647 h 252"/>
                <a:gd name="T56" fmla="*/ 2147483647 w 388"/>
                <a:gd name="T57" fmla="*/ 2147483647 h 252"/>
                <a:gd name="T58" fmla="*/ 2147483647 w 388"/>
                <a:gd name="T59" fmla="*/ 2147483647 h 252"/>
                <a:gd name="T60" fmla="*/ 2147483647 w 388"/>
                <a:gd name="T61" fmla="*/ 2147483647 h 252"/>
                <a:gd name="T62" fmla="*/ 2147483647 w 388"/>
                <a:gd name="T63" fmla="*/ 2147483647 h 252"/>
                <a:gd name="T64" fmla="*/ 2147483647 w 388"/>
                <a:gd name="T65" fmla="*/ 2147483647 h 252"/>
                <a:gd name="T66" fmla="*/ 2147483647 w 388"/>
                <a:gd name="T67" fmla="*/ 2147483647 h 252"/>
                <a:gd name="T68" fmla="*/ 2147483647 w 388"/>
                <a:gd name="T69" fmla="*/ 2147483647 h 252"/>
                <a:gd name="T70" fmla="*/ 2147483647 w 388"/>
                <a:gd name="T71" fmla="*/ 2147483647 h 252"/>
                <a:gd name="T72" fmla="*/ 2147483647 w 388"/>
                <a:gd name="T73" fmla="*/ 2147483647 h 252"/>
                <a:gd name="T74" fmla="*/ 2147483647 w 388"/>
                <a:gd name="T75" fmla="*/ 2147483647 h 252"/>
                <a:gd name="T76" fmla="*/ 2147483647 w 388"/>
                <a:gd name="T77" fmla="*/ 2147483647 h 252"/>
                <a:gd name="T78" fmla="*/ 2147483647 w 388"/>
                <a:gd name="T79" fmla="*/ 2147483647 h 252"/>
                <a:gd name="T80" fmla="*/ 2147483647 w 388"/>
                <a:gd name="T81" fmla="*/ 2147483647 h 252"/>
                <a:gd name="T82" fmla="*/ 2147483647 w 388"/>
                <a:gd name="T83" fmla="*/ 2147483647 h 252"/>
                <a:gd name="T84" fmla="*/ 2147483647 w 388"/>
                <a:gd name="T85" fmla="*/ 2147483647 h 252"/>
                <a:gd name="T86" fmla="*/ 2147483647 w 388"/>
                <a:gd name="T87" fmla="*/ 2147483647 h 252"/>
                <a:gd name="T88" fmla="*/ 2147483647 w 388"/>
                <a:gd name="T89" fmla="*/ 2147483647 h 252"/>
                <a:gd name="T90" fmla="*/ 2147483647 w 388"/>
                <a:gd name="T91" fmla="*/ 2147483647 h 252"/>
                <a:gd name="T92" fmla="*/ 2147483647 w 388"/>
                <a:gd name="T93" fmla="*/ 2147483647 h 252"/>
                <a:gd name="T94" fmla="*/ 2147483647 w 388"/>
                <a:gd name="T95" fmla="*/ 2147483647 h 252"/>
                <a:gd name="T96" fmla="*/ 2147483647 w 388"/>
                <a:gd name="T97" fmla="*/ 2147483647 h 252"/>
                <a:gd name="T98" fmla="*/ 2147483647 w 388"/>
                <a:gd name="T99" fmla="*/ 2147483647 h 252"/>
                <a:gd name="T100" fmla="*/ 2147483647 w 388"/>
                <a:gd name="T101" fmla="*/ 2147483647 h 252"/>
                <a:gd name="T102" fmla="*/ 2147483647 w 388"/>
                <a:gd name="T103" fmla="*/ 2147483647 h 252"/>
                <a:gd name="T104" fmla="*/ 0 w 388"/>
                <a:gd name="T105" fmla="*/ 2147483647 h 252"/>
                <a:gd name="T106" fmla="*/ 2147483647 w 388"/>
                <a:gd name="T107" fmla="*/ 2147483647 h 252"/>
                <a:gd name="T108" fmla="*/ 2147483647 w 388"/>
                <a:gd name="T109" fmla="*/ 2147483647 h 252"/>
                <a:gd name="T110" fmla="*/ 2147483647 w 388"/>
                <a:gd name="T111" fmla="*/ 2147483647 h 2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8"/>
                <a:gd name="T169" fmla="*/ 0 h 252"/>
                <a:gd name="T170" fmla="*/ 388 w 388"/>
                <a:gd name="T171" fmla="*/ 252 h 25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8" h="252">
                  <a:moveTo>
                    <a:pt x="27" y="94"/>
                  </a:moveTo>
                  <a:cubicBezTo>
                    <a:pt x="29" y="94"/>
                    <a:pt x="32" y="91"/>
                    <a:pt x="35" y="90"/>
                  </a:cubicBezTo>
                  <a:cubicBezTo>
                    <a:pt x="38" y="88"/>
                    <a:pt x="42" y="85"/>
                    <a:pt x="46" y="84"/>
                  </a:cubicBezTo>
                  <a:cubicBezTo>
                    <a:pt x="49" y="84"/>
                    <a:pt x="53" y="82"/>
                    <a:pt x="56" y="84"/>
                  </a:cubicBezTo>
                  <a:cubicBezTo>
                    <a:pt x="59" y="85"/>
                    <a:pt x="61" y="88"/>
                    <a:pt x="62" y="89"/>
                  </a:cubicBezTo>
                  <a:cubicBezTo>
                    <a:pt x="63" y="89"/>
                    <a:pt x="62" y="95"/>
                    <a:pt x="63" y="97"/>
                  </a:cubicBezTo>
                  <a:cubicBezTo>
                    <a:pt x="65" y="98"/>
                    <a:pt x="66" y="99"/>
                    <a:pt x="69" y="98"/>
                  </a:cubicBezTo>
                  <a:cubicBezTo>
                    <a:pt x="71" y="97"/>
                    <a:pt x="71" y="93"/>
                    <a:pt x="72" y="93"/>
                  </a:cubicBezTo>
                  <a:cubicBezTo>
                    <a:pt x="73" y="94"/>
                    <a:pt x="82" y="102"/>
                    <a:pt x="83" y="102"/>
                  </a:cubicBezTo>
                  <a:cubicBezTo>
                    <a:pt x="85" y="103"/>
                    <a:pt x="87" y="99"/>
                    <a:pt x="87" y="97"/>
                  </a:cubicBezTo>
                  <a:cubicBezTo>
                    <a:pt x="87" y="95"/>
                    <a:pt x="89" y="92"/>
                    <a:pt x="87" y="92"/>
                  </a:cubicBezTo>
                  <a:cubicBezTo>
                    <a:pt x="86" y="91"/>
                    <a:pt x="79" y="92"/>
                    <a:pt x="79" y="89"/>
                  </a:cubicBezTo>
                  <a:cubicBezTo>
                    <a:pt x="78" y="87"/>
                    <a:pt x="79" y="83"/>
                    <a:pt x="81" y="83"/>
                  </a:cubicBezTo>
                  <a:cubicBezTo>
                    <a:pt x="84" y="83"/>
                    <a:pt x="88" y="83"/>
                    <a:pt x="90" y="82"/>
                  </a:cubicBezTo>
                  <a:cubicBezTo>
                    <a:pt x="92" y="80"/>
                    <a:pt x="97" y="80"/>
                    <a:pt x="98" y="77"/>
                  </a:cubicBezTo>
                  <a:cubicBezTo>
                    <a:pt x="98" y="75"/>
                    <a:pt x="99" y="70"/>
                    <a:pt x="100" y="68"/>
                  </a:cubicBezTo>
                  <a:cubicBezTo>
                    <a:pt x="102" y="67"/>
                    <a:pt x="105" y="59"/>
                    <a:pt x="107" y="59"/>
                  </a:cubicBezTo>
                  <a:cubicBezTo>
                    <a:pt x="110" y="59"/>
                    <a:pt x="119" y="61"/>
                    <a:pt x="124" y="60"/>
                  </a:cubicBezTo>
                  <a:cubicBezTo>
                    <a:pt x="129" y="60"/>
                    <a:pt x="138" y="54"/>
                    <a:pt x="141" y="54"/>
                  </a:cubicBezTo>
                  <a:cubicBezTo>
                    <a:pt x="144" y="54"/>
                    <a:pt x="149" y="57"/>
                    <a:pt x="152" y="55"/>
                  </a:cubicBezTo>
                  <a:cubicBezTo>
                    <a:pt x="154" y="52"/>
                    <a:pt x="156" y="46"/>
                    <a:pt x="159" y="43"/>
                  </a:cubicBezTo>
                  <a:cubicBezTo>
                    <a:pt x="162" y="41"/>
                    <a:pt x="171" y="35"/>
                    <a:pt x="173" y="32"/>
                  </a:cubicBezTo>
                  <a:cubicBezTo>
                    <a:pt x="174" y="30"/>
                    <a:pt x="178" y="19"/>
                    <a:pt x="180" y="18"/>
                  </a:cubicBezTo>
                  <a:cubicBezTo>
                    <a:pt x="182" y="17"/>
                    <a:pt x="185" y="13"/>
                    <a:pt x="186" y="10"/>
                  </a:cubicBezTo>
                  <a:cubicBezTo>
                    <a:pt x="186" y="8"/>
                    <a:pt x="190" y="0"/>
                    <a:pt x="192" y="0"/>
                  </a:cubicBezTo>
                  <a:cubicBezTo>
                    <a:pt x="194" y="0"/>
                    <a:pt x="191" y="5"/>
                    <a:pt x="193" y="5"/>
                  </a:cubicBezTo>
                  <a:cubicBezTo>
                    <a:pt x="195" y="6"/>
                    <a:pt x="199" y="6"/>
                    <a:pt x="201" y="6"/>
                  </a:cubicBezTo>
                  <a:cubicBezTo>
                    <a:pt x="203" y="6"/>
                    <a:pt x="222" y="7"/>
                    <a:pt x="225" y="7"/>
                  </a:cubicBezTo>
                  <a:cubicBezTo>
                    <a:pt x="229" y="7"/>
                    <a:pt x="230" y="6"/>
                    <a:pt x="231" y="7"/>
                  </a:cubicBezTo>
                  <a:cubicBezTo>
                    <a:pt x="232" y="7"/>
                    <a:pt x="233" y="11"/>
                    <a:pt x="231" y="11"/>
                  </a:cubicBezTo>
                  <a:cubicBezTo>
                    <a:pt x="229" y="12"/>
                    <a:pt x="225" y="12"/>
                    <a:pt x="223" y="12"/>
                  </a:cubicBezTo>
                  <a:cubicBezTo>
                    <a:pt x="220" y="12"/>
                    <a:pt x="213" y="13"/>
                    <a:pt x="211" y="12"/>
                  </a:cubicBezTo>
                  <a:cubicBezTo>
                    <a:pt x="209" y="11"/>
                    <a:pt x="206" y="13"/>
                    <a:pt x="205" y="14"/>
                  </a:cubicBezTo>
                  <a:cubicBezTo>
                    <a:pt x="204" y="14"/>
                    <a:pt x="202" y="11"/>
                    <a:pt x="200" y="11"/>
                  </a:cubicBezTo>
                  <a:cubicBezTo>
                    <a:pt x="199" y="11"/>
                    <a:pt x="196" y="14"/>
                    <a:pt x="195" y="15"/>
                  </a:cubicBezTo>
                  <a:cubicBezTo>
                    <a:pt x="195" y="16"/>
                    <a:pt x="195" y="19"/>
                    <a:pt x="193" y="19"/>
                  </a:cubicBezTo>
                  <a:cubicBezTo>
                    <a:pt x="191" y="19"/>
                    <a:pt x="188" y="18"/>
                    <a:pt x="187" y="19"/>
                  </a:cubicBezTo>
                  <a:cubicBezTo>
                    <a:pt x="186" y="19"/>
                    <a:pt x="182" y="21"/>
                    <a:pt x="182" y="23"/>
                  </a:cubicBezTo>
                  <a:cubicBezTo>
                    <a:pt x="182" y="25"/>
                    <a:pt x="183" y="25"/>
                    <a:pt x="182" y="27"/>
                  </a:cubicBezTo>
                  <a:cubicBezTo>
                    <a:pt x="181" y="30"/>
                    <a:pt x="178" y="30"/>
                    <a:pt x="178" y="32"/>
                  </a:cubicBezTo>
                  <a:cubicBezTo>
                    <a:pt x="178" y="34"/>
                    <a:pt x="177" y="37"/>
                    <a:pt x="178" y="39"/>
                  </a:cubicBezTo>
                  <a:cubicBezTo>
                    <a:pt x="179" y="40"/>
                    <a:pt x="182" y="42"/>
                    <a:pt x="185" y="42"/>
                  </a:cubicBezTo>
                  <a:cubicBezTo>
                    <a:pt x="187" y="42"/>
                    <a:pt x="186" y="41"/>
                    <a:pt x="187" y="40"/>
                  </a:cubicBezTo>
                  <a:cubicBezTo>
                    <a:pt x="187" y="40"/>
                    <a:pt x="183" y="38"/>
                    <a:pt x="183" y="35"/>
                  </a:cubicBezTo>
                  <a:cubicBezTo>
                    <a:pt x="184" y="33"/>
                    <a:pt x="189" y="34"/>
                    <a:pt x="189" y="31"/>
                  </a:cubicBezTo>
                  <a:cubicBezTo>
                    <a:pt x="189" y="28"/>
                    <a:pt x="192" y="27"/>
                    <a:pt x="193" y="26"/>
                  </a:cubicBezTo>
                  <a:cubicBezTo>
                    <a:pt x="194" y="24"/>
                    <a:pt x="196" y="23"/>
                    <a:pt x="199" y="22"/>
                  </a:cubicBezTo>
                  <a:cubicBezTo>
                    <a:pt x="201" y="22"/>
                    <a:pt x="205" y="19"/>
                    <a:pt x="206" y="19"/>
                  </a:cubicBezTo>
                  <a:cubicBezTo>
                    <a:pt x="207" y="18"/>
                    <a:pt x="208" y="18"/>
                    <a:pt x="212" y="19"/>
                  </a:cubicBezTo>
                  <a:cubicBezTo>
                    <a:pt x="215" y="19"/>
                    <a:pt x="216" y="17"/>
                    <a:pt x="218" y="18"/>
                  </a:cubicBezTo>
                  <a:cubicBezTo>
                    <a:pt x="221" y="20"/>
                    <a:pt x="220" y="23"/>
                    <a:pt x="221" y="23"/>
                  </a:cubicBezTo>
                  <a:cubicBezTo>
                    <a:pt x="223" y="24"/>
                    <a:pt x="228" y="23"/>
                    <a:pt x="229" y="21"/>
                  </a:cubicBezTo>
                  <a:cubicBezTo>
                    <a:pt x="229" y="19"/>
                    <a:pt x="234" y="15"/>
                    <a:pt x="236" y="14"/>
                  </a:cubicBezTo>
                  <a:cubicBezTo>
                    <a:pt x="239" y="14"/>
                    <a:pt x="240" y="9"/>
                    <a:pt x="241" y="9"/>
                  </a:cubicBezTo>
                  <a:cubicBezTo>
                    <a:pt x="243" y="9"/>
                    <a:pt x="242" y="17"/>
                    <a:pt x="244" y="17"/>
                  </a:cubicBezTo>
                  <a:cubicBezTo>
                    <a:pt x="247" y="18"/>
                    <a:pt x="248" y="16"/>
                    <a:pt x="248" y="19"/>
                  </a:cubicBezTo>
                  <a:cubicBezTo>
                    <a:pt x="248" y="22"/>
                    <a:pt x="246" y="27"/>
                    <a:pt x="248" y="29"/>
                  </a:cubicBezTo>
                  <a:cubicBezTo>
                    <a:pt x="249" y="31"/>
                    <a:pt x="249" y="34"/>
                    <a:pt x="252" y="36"/>
                  </a:cubicBezTo>
                  <a:cubicBezTo>
                    <a:pt x="256" y="39"/>
                    <a:pt x="261" y="40"/>
                    <a:pt x="265" y="42"/>
                  </a:cubicBezTo>
                  <a:cubicBezTo>
                    <a:pt x="268" y="44"/>
                    <a:pt x="272" y="48"/>
                    <a:pt x="274" y="50"/>
                  </a:cubicBezTo>
                  <a:cubicBezTo>
                    <a:pt x="276" y="52"/>
                    <a:pt x="280" y="52"/>
                    <a:pt x="281" y="54"/>
                  </a:cubicBezTo>
                  <a:cubicBezTo>
                    <a:pt x="282" y="55"/>
                    <a:pt x="285" y="68"/>
                    <a:pt x="287" y="68"/>
                  </a:cubicBezTo>
                  <a:cubicBezTo>
                    <a:pt x="290" y="68"/>
                    <a:pt x="294" y="68"/>
                    <a:pt x="294" y="67"/>
                  </a:cubicBezTo>
                  <a:cubicBezTo>
                    <a:pt x="294" y="66"/>
                    <a:pt x="291" y="61"/>
                    <a:pt x="294" y="60"/>
                  </a:cubicBezTo>
                  <a:cubicBezTo>
                    <a:pt x="296" y="60"/>
                    <a:pt x="301" y="60"/>
                    <a:pt x="302" y="58"/>
                  </a:cubicBezTo>
                  <a:cubicBezTo>
                    <a:pt x="304" y="56"/>
                    <a:pt x="310" y="51"/>
                    <a:pt x="311" y="52"/>
                  </a:cubicBezTo>
                  <a:cubicBezTo>
                    <a:pt x="313" y="52"/>
                    <a:pt x="311" y="55"/>
                    <a:pt x="314" y="57"/>
                  </a:cubicBezTo>
                  <a:cubicBezTo>
                    <a:pt x="316" y="59"/>
                    <a:pt x="320" y="60"/>
                    <a:pt x="320" y="63"/>
                  </a:cubicBezTo>
                  <a:cubicBezTo>
                    <a:pt x="321" y="66"/>
                    <a:pt x="318" y="74"/>
                    <a:pt x="318" y="76"/>
                  </a:cubicBezTo>
                  <a:cubicBezTo>
                    <a:pt x="317" y="78"/>
                    <a:pt x="319" y="80"/>
                    <a:pt x="322" y="82"/>
                  </a:cubicBezTo>
                  <a:cubicBezTo>
                    <a:pt x="325" y="84"/>
                    <a:pt x="329" y="85"/>
                    <a:pt x="329" y="87"/>
                  </a:cubicBezTo>
                  <a:cubicBezTo>
                    <a:pt x="330" y="89"/>
                    <a:pt x="336" y="92"/>
                    <a:pt x="334" y="94"/>
                  </a:cubicBezTo>
                  <a:cubicBezTo>
                    <a:pt x="332" y="97"/>
                    <a:pt x="327" y="100"/>
                    <a:pt x="326" y="103"/>
                  </a:cubicBezTo>
                  <a:cubicBezTo>
                    <a:pt x="326" y="106"/>
                    <a:pt x="328" y="108"/>
                    <a:pt x="330" y="110"/>
                  </a:cubicBezTo>
                  <a:cubicBezTo>
                    <a:pt x="333" y="112"/>
                    <a:pt x="339" y="117"/>
                    <a:pt x="341" y="118"/>
                  </a:cubicBezTo>
                  <a:cubicBezTo>
                    <a:pt x="344" y="120"/>
                    <a:pt x="352" y="125"/>
                    <a:pt x="357" y="125"/>
                  </a:cubicBezTo>
                  <a:cubicBezTo>
                    <a:pt x="362" y="125"/>
                    <a:pt x="365" y="121"/>
                    <a:pt x="368" y="121"/>
                  </a:cubicBezTo>
                  <a:cubicBezTo>
                    <a:pt x="370" y="121"/>
                    <a:pt x="372" y="122"/>
                    <a:pt x="372" y="122"/>
                  </a:cubicBezTo>
                  <a:cubicBezTo>
                    <a:pt x="372" y="122"/>
                    <a:pt x="373" y="130"/>
                    <a:pt x="373" y="131"/>
                  </a:cubicBezTo>
                  <a:cubicBezTo>
                    <a:pt x="373" y="133"/>
                    <a:pt x="379" y="157"/>
                    <a:pt x="379" y="160"/>
                  </a:cubicBezTo>
                  <a:cubicBezTo>
                    <a:pt x="380" y="164"/>
                    <a:pt x="388" y="178"/>
                    <a:pt x="388" y="182"/>
                  </a:cubicBezTo>
                  <a:cubicBezTo>
                    <a:pt x="388" y="186"/>
                    <a:pt x="388" y="193"/>
                    <a:pt x="388" y="193"/>
                  </a:cubicBezTo>
                  <a:cubicBezTo>
                    <a:pt x="377" y="197"/>
                    <a:pt x="361" y="207"/>
                    <a:pt x="358" y="207"/>
                  </a:cubicBezTo>
                  <a:cubicBezTo>
                    <a:pt x="358" y="207"/>
                    <a:pt x="356" y="193"/>
                    <a:pt x="355" y="189"/>
                  </a:cubicBezTo>
                  <a:cubicBezTo>
                    <a:pt x="354" y="185"/>
                    <a:pt x="344" y="180"/>
                    <a:pt x="341" y="180"/>
                  </a:cubicBezTo>
                  <a:cubicBezTo>
                    <a:pt x="338" y="180"/>
                    <a:pt x="327" y="184"/>
                    <a:pt x="322" y="184"/>
                  </a:cubicBezTo>
                  <a:cubicBezTo>
                    <a:pt x="318" y="184"/>
                    <a:pt x="306" y="182"/>
                    <a:pt x="302" y="183"/>
                  </a:cubicBezTo>
                  <a:cubicBezTo>
                    <a:pt x="298" y="185"/>
                    <a:pt x="291" y="207"/>
                    <a:pt x="287" y="209"/>
                  </a:cubicBezTo>
                  <a:cubicBezTo>
                    <a:pt x="283" y="212"/>
                    <a:pt x="272" y="207"/>
                    <a:pt x="268" y="207"/>
                  </a:cubicBezTo>
                  <a:cubicBezTo>
                    <a:pt x="263" y="207"/>
                    <a:pt x="248" y="227"/>
                    <a:pt x="244" y="227"/>
                  </a:cubicBezTo>
                  <a:cubicBezTo>
                    <a:pt x="240" y="227"/>
                    <a:pt x="225" y="223"/>
                    <a:pt x="222" y="221"/>
                  </a:cubicBezTo>
                  <a:cubicBezTo>
                    <a:pt x="218" y="218"/>
                    <a:pt x="196" y="211"/>
                    <a:pt x="192" y="211"/>
                  </a:cubicBezTo>
                  <a:cubicBezTo>
                    <a:pt x="187" y="211"/>
                    <a:pt x="178" y="205"/>
                    <a:pt x="171" y="201"/>
                  </a:cubicBezTo>
                  <a:cubicBezTo>
                    <a:pt x="164" y="197"/>
                    <a:pt x="149" y="194"/>
                    <a:pt x="144" y="196"/>
                  </a:cubicBezTo>
                  <a:cubicBezTo>
                    <a:pt x="138" y="198"/>
                    <a:pt x="133" y="210"/>
                    <a:pt x="129" y="214"/>
                  </a:cubicBezTo>
                  <a:cubicBezTo>
                    <a:pt x="125" y="218"/>
                    <a:pt x="111" y="213"/>
                    <a:pt x="104" y="217"/>
                  </a:cubicBezTo>
                  <a:cubicBezTo>
                    <a:pt x="96" y="220"/>
                    <a:pt x="105" y="230"/>
                    <a:pt x="108" y="235"/>
                  </a:cubicBezTo>
                  <a:cubicBezTo>
                    <a:pt x="110" y="239"/>
                    <a:pt x="109" y="247"/>
                    <a:pt x="104" y="252"/>
                  </a:cubicBezTo>
                  <a:cubicBezTo>
                    <a:pt x="102" y="251"/>
                    <a:pt x="91" y="246"/>
                    <a:pt x="87" y="245"/>
                  </a:cubicBezTo>
                  <a:cubicBezTo>
                    <a:pt x="82" y="243"/>
                    <a:pt x="76" y="252"/>
                    <a:pt x="71" y="248"/>
                  </a:cubicBezTo>
                  <a:cubicBezTo>
                    <a:pt x="66" y="244"/>
                    <a:pt x="65" y="234"/>
                    <a:pt x="59" y="231"/>
                  </a:cubicBezTo>
                  <a:cubicBezTo>
                    <a:pt x="52" y="227"/>
                    <a:pt x="49" y="234"/>
                    <a:pt x="45" y="232"/>
                  </a:cubicBezTo>
                  <a:cubicBezTo>
                    <a:pt x="41" y="229"/>
                    <a:pt x="32" y="218"/>
                    <a:pt x="27" y="215"/>
                  </a:cubicBezTo>
                  <a:cubicBezTo>
                    <a:pt x="23" y="212"/>
                    <a:pt x="14" y="208"/>
                    <a:pt x="13" y="205"/>
                  </a:cubicBezTo>
                  <a:cubicBezTo>
                    <a:pt x="12" y="202"/>
                    <a:pt x="14" y="193"/>
                    <a:pt x="9" y="192"/>
                  </a:cubicBezTo>
                  <a:cubicBezTo>
                    <a:pt x="6" y="191"/>
                    <a:pt x="3" y="192"/>
                    <a:pt x="0" y="192"/>
                  </a:cubicBezTo>
                  <a:cubicBezTo>
                    <a:pt x="2" y="179"/>
                    <a:pt x="2" y="179"/>
                    <a:pt x="2" y="179"/>
                  </a:cubicBezTo>
                  <a:cubicBezTo>
                    <a:pt x="2" y="176"/>
                    <a:pt x="14" y="172"/>
                    <a:pt x="18" y="171"/>
                  </a:cubicBezTo>
                  <a:cubicBezTo>
                    <a:pt x="22" y="169"/>
                    <a:pt x="28" y="158"/>
                    <a:pt x="32" y="153"/>
                  </a:cubicBezTo>
                  <a:cubicBezTo>
                    <a:pt x="36" y="149"/>
                    <a:pt x="26" y="137"/>
                    <a:pt x="22" y="137"/>
                  </a:cubicBezTo>
                  <a:cubicBezTo>
                    <a:pt x="18" y="137"/>
                    <a:pt x="14" y="125"/>
                    <a:pt x="15" y="121"/>
                  </a:cubicBezTo>
                  <a:cubicBezTo>
                    <a:pt x="15" y="110"/>
                    <a:pt x="18" y="108"/>
                    <a:pt x="23" y="104"/>
                  </a:cubicBezTo>
                  <a:cubicBezTo>
                    <a:pt x="27" y="99"/>
                    <a:pt x="27" y="94"/>
                    <a:pt x="27" y="94"/>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26" name="ee4p_ST_1"/>
            <p:cNvSpPr>
              <a:spLocks/>
            </p:cNvSpPr>
            <p:nvPr>
              <p:custDataLst>
                <p:tags r:id="rId8"/>
              </p:custDataLst>
            </p:nvPr>
          </p:nvSpPr>
          <p:spPr bwMode="auto">
            <a:xfrm>
              <a:off x="4535488" y="2960688"/>
              <a:ext cx="865188" cy="1131887"/>
            </a:xfrm>
            <a:custGeom>
              <a:avLst/>
              <a:gdLst>
                <a:gd name="T0" fmla="*/ 2147483647 w 277"/>
                <a:gd name="T1" fmla="*/ 2147483647 h 362"/>
                <a:gd name="T2" fmla="*/ 2147483647 w 277"/>
                <a:gd name="T3" fmla="*/ 2147483647 h 362"/>
                <a:gd name="T4" fmla="*/ 2147483647 w 277"/>
                <a:gd name="T5" fmla="*/ 2147483647 h 362"/>
                <a:gd name="T6" fmla="*/ 2147483647 w 277"/>
                <a:gd name="T7" fmla="*/ 2147483647 h 362"/>
                <a:gd name="T8" fmla="*/ 2147483647 w 277"/>
                <a:gd name="T9" fmla="*/ 2147483647 h 362"/>
                <a:gd name="T10" fmla="*/ 2147483647 w 277"/>
                <a:gd name="T11" fmla="*/ 0 h 362"/>
                <a:gd name="T12" fmla="*/ 2147483647 w 277"/>
                <a:gd name="T13" fmla="*/ 2147483647 h 362"/>
                <a:gd name="T14" fmla="*/ 2147483647 w 277"/>
                <a:gd name="T15" fmla="*/ 2147483647 h 362"/>
                <a:gd name="T16" fmla="*/ 2147483647 w 277"/>
                <a:gd name="T17" fmla="*/ 2147483647 h 362"/>
                <a:gd name="T18" fmla="*/ 2147483647 w 277"/>
                <a:gd name="T19" fmla="*/ 2147483647 h 362"/>
                <a:gd name="T20" fmla="*/ 2147483647 w 277"/>
                <a:gd name="T21" fmla="*/ 2147483647 h 362"/>
                <a:gd name="T22" fmla="*/ 2147483647 w 277"/>
                <a:gd name="T23" fmla="*/ 2147483647 h 362"/>
                <a:gd name="T24" fmla="*/ 2147483647 w 277"/>
                <a:gd name="T25" fmla="*/ 2147483647 h 362"/>
                <a:gd name="T26" fmla="*/ 2147483647 w 277"/>
                <a:gd name="T27" fmla="*/ 2147483647 h 362"/>
                <a:gd name="T28" fmla="*/ 2147483647 w 277"/>
                <a:gd name="T29" fmla="*/ 2147483647 h 362"/>
                <a:gd name="T30" fmla="*/ 2147483647 w 277"/>
                <a:gd name="T31" fmla="*/ 2147483647 h 362"/>
                <a:gd name="T32" fmla="*/ 2147483647 w 277"/>
                <a:gd name="T33" fmla="*/ 2147483647 h 362"/>
                <a:gd name="T34" fmla="*/ 2147483647 w 277"/>
                <a:gd name="T35" fmla="*/ 2147483647 h 362"/>
                <a:gd name="T36" fmla="*/ 2147483647 w 277"/>
                <a:gd name="T37" fmla="*/ 2147483647 h 362"/>
                <a:gd name="T38" fmla="*/ 2147483647 w 277"/>
                <a:gd name="T39" fmla="*/ 2147483647 h 362"/>
                <a:gd name="T40" fmla="*/ 2147483647 w 277"/>
                <a:gd name="T41" fmla="*/ 2147483647 h 362"/>
                <a:gd name="T42" fmla="*/ 2147483647 w 277"/>
                <a:gd name="T43" fmla="*/ 2147483647 h 362"/>
                <a:gd name="T44" fmla="*/ 2147483647 w 277"/>
                <a:gd name="T45" fmla="*/ 2147483647 h 362"/>
                <a:gd name="T46" fmla="*/ 2147483647 w 277"/>
                <a:gd name="T47" fmla="*/ 2147483647 h 362"/>
                <a:gd name="T48" fmla="*/ 2147483647 w 277"/>
                <a:gd name="T49" fmla="*/ 2147483647 h 362"/>
                <a:gd name="T50" fmla="*/ 2147483647 w 277"/>
                <a:gd name="T51" fmla="*/ 2147483647 h 362"/>
                <a:gd name="T52" fmla="*/ 2147483647 w 277"/>
                <a:gd name="T53" fmla="*/ 2147483647 h 362"/>
                <a:gd name="T54" fmla="*/ 2147483647 w 277"/>
                <a:gd name="T55" fmla="*/ 2147483647 h 362"/>
                <a:gd name="T56" fmla="*/ 2147483647 w 277"/>
                <a:gd name="T57" fmla="*/ 2147483647 h 362"/>
                <a:gd name="T58" fmla="*/ 2147483647 w 277"/>
                <a:gd name="T59" fmla="*/ 2147483647 h 362"/>
                <a:gd name="T60" fmla="*/ 2147483647 w 277"/>
                <a:gd name="T61" fmla="*/ 2147483647 h 362"/>
                <a:gd name="T62" fmla="*/ 2147483647 w 277"/>
                <a:gd name="T63" fmla="*/ 2147483647 h 362"/>
                <a:gd name="T64" fmla="*/ 2147483647 w 277"/>
                <a:gd name="T65" fmla="*/ 2147483647 h 362"/>
                <a:gd name="T66" fmla="*/ 2147483647 w 277"/>
                <a:gd name="T67" fmla="*/ 2147483647 h 362"/>
                <a:gd name="T68" fmla="*/ 2147483647 w 277"/>
                <a:gd name="T69" fmla="*/ 2147483647 h 362"/>
                <a:gd name="T70" fmla="*/ 2147483647 w 277"/>
                <a:gd name="T71" fmla="*/ 2147483647 h 362"/>
                <a:gd name="T72" fmla="*/ 2147483647 w 277"/>
                <a:gd name="T73" fmla="*/ 2147483647 h 362"/>
                <a:gd name="T74" fmla="*/ 2147483647 w 277"/>
                <a:gd name="T75" fmla="*/ 2147483647 h 362"/>
                <a:gd name="T76" fmla="*/ 2147483647 w 277"/>
                <a:gd name="T77" fmla="*/ 2147483647 h 362"/>
                <a:gd name="T78" fmla="*/ 2147483647 w 277"/>
                <a:gd name="T79" fmla="*/ 2147483647 h 362"/>
                <a:gd name="T80" fmla="*/ 2147483647 w 277"/>
                <a:gd name="T81" fmla="*/ 2147483647 h 362"/>
                <a:gd name="T82" fmla="*/ 2147483647 w 277"/>
                <a:gd name="T83" fmla="*/ 2147483647 h 362"/>
                <a:gd name="T84" fmla="*/ 2147483647 w 277"/>
                <a:gd name="T85" fmla="*/ 2147483647 h 362"/>
                <a:gd name="T86" fmla="*/ 2147483647 w 277"/>
                <a:gd name="T87" fmla="*/ 2147483647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7"/>
                <a:gd name="T133" fmla="*/ 0 h 362"/>
                <a:gd name="T134" fmla="*/ 277 w 277"/>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7" h="362">
                  <a:moveTo>
                    <a:pt x="23" y="35"/>
                  </a:moveTo>
                  <a:cubicBezTo>
                    <a:pt x="25" y="30"/>
                    <a:pt x="38" y="32"/>
                    <a:pt x="42" y="32"/>
                  </a:cubicBezTo>
                  <a:cubicBezTo>
                    <a:pt x="46" y="32"/>
                    <a:pt x="47" y="22"/>
                    <a:pt x="52" y="22"/>
                  </a:cubicBezTo>
                  <a:cubicBezTo>
                    <a:pt x="57" y="22"/>
                    <a:pt x="76" y="28"/>
                    <a:pt x="79" y="26"/>
                  </a:cubicBezTo>
                  <a:cubicBezTo>
                    <a:pt x="82" y="25"/>
                    <a:pt x="97" y="19"/>
                    <a:pt x="101" y="15"/>
                  </a:cubicBezTo>
                  <a:cubicBezTo>
                    <a:pt x="105" y="10"/>
                    <a:pt x="113" y="0"/>
                    <a:pt x="113" y="0"/>
                  </a:cubicBezTo>
                  <a:cubicBezTo>
                    <a:pt x="115" y="1"/>
                    <a:pt x="137" y="21"/>
                    <a:pt x="142" y="23"/>
                  </a:cubicBezTo>
                  <a:cubicBezTo>
                    <a:pt x="147" y="25"/>
                    <a:pt x="173" y="28"/>
                    <a:pt x="174" y="30"/>
                  </a:cubicBezTo>
                  <a:cubicBezTo>
                    <a:pt x="175" y="32"/>
                    <a:pt x="174" y="55"/>
                    <a:pt x="174" y="60"/>
                  </a:cubicBezTo>
                  <a:cubicBezTo>
                    <a:pt x="174" y="65"/>
                    <a:pt x="165" y="79"/>
                    <a:pt x="165" y="82"/>
                  </a:cubicBezTo>
                  <a:cubicBezTo>
                    <a:pt x="165" y="85"/>
                    <a:pt x="185" y="83"/>
                    <a:pt x="184" y="90"/>
                  </a:cubicBezTo>
                  <a:cubicBezTo>
                    <a:pt x="184" y="94"/>
                    <a:pt x="175" y="142"/>
                    <a:pt x="175" y="145"/>
                  </a:cubicBezTo>
                  <a:cubicBezTo>
                    <a:pt x="175" y="148"/>
                    <a:pt x="194" y="169"/>
                    <a:pt x="199" y="175"/>
                  </a:cubicBezTo>
                  <a:cubicBezTo>
                    <a:pt x="204" y="180"/>
                    <a:pt x="222" y="176"/>
                    <a:pt x="226" y="178"/>
                  </a:cubicBezTo>
                  <a:cubicBezTo>
                    <a:pt x="230" y="179"/>
                    <a:pt x="263" y="197"/>
                    <a:pt x="267" y="199"/>
                  </a:cubicBezTo>
                  <a:cubicBezTo>
                    <a:pt x="271" y="202"/>
                    <a:pt x="273" y="214"/>
                    <a:pt x="275" y="223"/>
                  </a:cubicBezTo>
                  <a:cubicBezTo>
                    <a:pt x="277" y="231"/>
                    <a:pt x="269" y="237"/>
                    <a:pt x="265" y="241"/>
                  </a:cubicBezTo>
                  <a:cubicBezTo>
                    <a:pt x="260" y="239"/>
                    <a:pt x="255" y="237"/>
                    <a:pt x="254" y="237"/>
                  </a:cubicBezTo>
                  <a:cubicBezTo>
                    <a:pt x="251" y="237"/>
                    <a:pt x="218" y="243"/>
                    <a:pt x="214" y="244"/>
                  </a:cubicBezTo>
                  <a:cubicBezTo>
                    <a:pt x="210" y="244"/>
                    <a:pt x="177" y="254"/>
                    <a:pt x="177" y="258"/>
                  </a:cubicBezTo>
                  <a:cubicBezTo>
                    <a:pt x="177" y="261"/>
                    <a:pt x="172" y="298"/>
                    <a:pt x="172" y="304"/>
                  </a:cubicBezTo>
                  <a:cubicBezTo>
                    <a:pt x="173" y="309"/>
                    <a:pt x="177" y="327"/>
                    <a:pt x="179" y="330"/>
                  </a:cubicBezTo>
                  <a:cubicBezTo>
                    <a:pt x="179" y="332"/>
                    <a:pt x="182" y="333"/>
                    <a:pt x="185" y="334"/>
                  </a:cubicBezTo>
                  <a:cubicBezTo>
                    <a:pt x="185" y="334"/>
                    <a:pt x="180" y="359"/>
                    <a:pt x="178" y="361"/>
                  </a:cubicBezTo>
                  <a:cubicBezTo>
                    <a:pt x="176" y="362"/>
                    <a:pt x="162" y="359"/>
                    <a:pt x="159" y="359"/>
                  </a:cubicBezTo>
                  <a:cubicBezTo>
                    <a:pt x="156" y="359"/>
                    <a:pt x="133" y="351"/>
                    <a:pt x="129" y="350"/>
                  </a:cubicBezTo>
                  <a:cubicBezTo>
                    <a:pt x="124" y="348"/>
                    <a:pt x="124" y="341"/>
                    <a:pt x="122" y="335"/>
                  </a:cubicBezTo>
                  <a:cubicBezTo>
                    <a:pt x="119" y="330"/>
                    <a:pt x="99" y="336"/>
                    <a:pt x="96" y="333"/>
                  </a:cubicBezTo>
                  <a:cubicBezTo>
                    <a:pt x="92" y="330"/>
                    <a:pt x="76" y="292"/>
                    <a:pt x="74" y="290"/>
                  </a:cubicBezTo>
                  <a:cubicBezTo>
                    <a:pt x="72" y="288"/>
                    <a:pt x="46" y="281"/>
                    <a:pt x="44" y="277"/>
                  </a:cubicBezTo>
                  <a:cubicBezTo>
                    <a:pt x="42" y="274"/>
                    <a:pt x="41" y="253"/>
                    <a:pt x="41" y="250"/>
                  </a:cubicBezTo>
                  <a:cubicBezTo>
                    <a:pt x="41" y="244"/>
                    <a:pt x="22" y="241"/>
                    <a:pt x="15" y="241"/>
                  </a:cubicBezTo>
                  <a:cubicBezTo>
                    <a:pt x="15" y="241"/>
                    <a:pt x="11" y="226"/>
                    <a:pt x="8" y="222"/>
                  </a:cubicBezTo>
                  <a:cubicBezTo>
                    <a:pt x="4" y="219"/>
                    <a:pt x="0" y="209"/>
                    <a:pt x="2" y="206"/>
                  </a:cubicBezTo>
                  <a:cubicBezTo>
                    <a:pt x="5" y="204"/>
                    <a:pt x="11" y="195"/>
                    <a:pt x="10" y="192"/>
                  </a:cubicBezTo>
                  <a:cubicBezTo>
                    <a:pt x="9" y="190"/>
                    <a:pt x="6" y="172"/>
                    <a:pt x="6" y="172"/>
                  </a:cubicBezTo>
                  <a:cubicBezTo>
                    <a:pt x="6" y="172"/>
                    <a:pt x="41" y="168"/>
                    <a:pt x="43" y="168"/>
                  </a:cubicBezTo>
                  <a:cubicBezTo>
                    <a:pt x="45" y="168"/>
                    <a:pt x="53" y="155"/>
                    <a:pt x="53" y="150"/>
                  </a:cubicBezTo>
                  <a:cubicBezTo>
                    <a:pt x="53" y="146"/>
                    <a:pt x="48" y="130"/>
                    <a:pt x="49" y="127"/>
                  </a:cubicBezTo>
                  <a:cubicBezTo>
                    <a:pt x="49" y="124"/>
                    <a:pt x="57" y="115"/>
                    <a:pt x="53" y="110"/>
                  </a:cubicBezTo>
                  <a:cubicBezTo>
                    <a:pt x="50" y="106"/>
                    <a:pt x="41" y="101"/>
                    <a:pt x="40" y="97"/>
                  </a:cubicBezTo>
                  <a:cubicBezTo>
                    <a:pt x="40" y="92"/>
                    <a:pt x="47" y="88"/>
                    <a:pt x="45" y="84"/>
                  </a:cubicBezTo>
                  <a:cubicBezTo>
                    <a:pt x="44" y="81"/>
                    <a:pt x="34" y="61"/>
                    <a:pt x="30" y="57"/>
                  </a:cubicBezTo>
                  <a:cubicBezTo>
                    <a:pt x="26" y="52"/>
                    <a:pt x="21" y="39"/>
                    <a:pt x="23" y="35"/>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27" name="ee4p_TH_1"/>
            <p:cNvSpPr>
              <a:spLocks/>
            </p:cNvSpPr>
            <p:nvPr>
              <p:custDataLst>
                <p:tags r:id="rId9"/>
              </p:custDataLst>
            </p:nvPr>
          </p:nvSpPr>
          <p:spPr bwMode="auto">
            <a:xfrm>
              <a:off x="4291013" y="3714750"/>
              <a:ext cx="922338" cy="769937"/>
            </a:xfrm>
            <a:custGeom>
              <a:avLst/>
              <a:gdLst>
                <a:gd name="T0" fmla="*/ 2147483647 w 295"/>
                <a:gd name="T1" fmla="*/ 2147483647 h 246"/>
                <a:gd name="T2" fmla="*/ 2147483647 w 295"/>
                <a:gd name="T3" fmla="*/ 2147483647 h 246"/>
                <a:gd name="T4" fmla="*/ 2147483647 w 295"/>
                <a:gd name="T5" fmla="*/ 2147483647 h 246"/>
                <a:gd name="T6" fmla="*/ 2147483647 w 295"/>
                <a:gd name="T7" fmla="*/ 2147483647 h 246"/>
                <a:gd name="T8" fmla="*/ 2147483647 w 295"/>
                <a:gd name="T9" fmla="*/ 2147483647 h 246"/>
                <a:gd name="T10" fmla="*/ 2147483647 w 295"/>
                <a:gd name="T11" fmla="*/ 2147483647 h 246"/>
                <a:gd name="T12" fmla="*/ 2147483647 w 295"/>
                <a:gd name="T13" fmla="*/ 2147483647 h 246"/>
                <a:gd name="T14" fmla="*/ 2147483647 w 295"/>
                <a:gd name="T15" fmla="*/ 2147483647 h 246"/>
                <a:gd name="T16" fmla="*/ 2147483647 w 295"/>
                <a:gd name="T17" fmla="*/ 2147483647 h 246"/>
                <a:gd name="T18" fmla="*/ 2147483647 w 295"/>
                <a:gd name="T19" fmla="*/ 2147483647 h 246"/>
                <a:gd name="T20" fmla="*/ 2147483647 w 295"/>
                <a:gd name="T21" fmla="*/ 2147483647 h 246"/>
                <a:gd name="T22" fmla="*/ 2147483647 w 295"/>
                <a:gd name="T23" fmla="*/ 2147483647 h 246"/>
                <a:gd name="T24" fmla="*/ 2147483647 w 295"/>
                <a:gd name="T25" fmla="*/ 0 h 246"/>
                <a:gd name="T26" fmla="*/ 2147483647 w 295"/>
                <a:gd name="T27" fmla="*/ 2147483647 h 246"/>
                <a:gd name="T28" fmla="*/ 2147483647 w 295"/>
                <a:gd name="T29" fmla="*/ 2147483647 h 246"/>
                <a:gd name="T30" fmla="*/ 2147483647 w 295"/>
                <a:gd name="T31" fmla="*/ 2147483647 h 246"/>
                <a:gd name="T32" fmla="*/ 2147483647 w 295"/>
                <a:gd name="T33" fmla="*/ 2147483647 h 246"/>
                <a:gd name="T34" fmla="*/ 2147483647 w 295"/>
                <a:gd name="T35" fmla="*/ 2147483647 h 246"/>
                <a:gd name="T36" fmla="*/ 2147483647 w 295"/>
                <a:gd name="T37" fmla="*/ 2147483647 h 246"/>
                <a:gd name="T38" fmla="*/ 2147483647 w 295"/>
                <a:gd name="T39" fmla="*/ 2147483647 h 246"/>
                <a:gd name="T40" fmla="*/ 2147483647 w 295"/>
                <a:gd name="T41" fmla="*/ 2147483647 h 246"/>
                <a:gd name="T42" fmla="*/ 2147483647 w 295"/>
                <a:gd name="T43" fmla="*/ 2147483647 h 246"/>
                <a:gd name="T44" fmla="*/ 2147483647 w 295"/>
                <a:gd name="T45" fmla="*/ 2147483647 h 246"/>
                <a:gd name="T46" fmla="*/ 2147483647 w 295"/>
                <a:gd name="T47" fmla="*/ 2147483647 h 246"/>
                <a:gd name="T48" fmla="*/ 2147483647 w 295"/>
                <a:gd name="T49" fmla="*/ 2147483647 h 246"/>
                <a:gd name="T50" fmla="*/ 2147483647 w 295"/>
                <a:gd name="T51" fmla="*/ 2147483647 h 246"/>
                <a:gd name="T52" fmla="*/ 2147483647 w 295"/>
                <a:gd name="T53" fmla="*/ 2147483647 h 246"/>
                <a:gd name="T54" fmla="*/ 2147483647 w 295"/>
                <a:gd name="T55" fmla="*/ 2147483647 h 246"/>
                <a:gd name="T56" fmla="*/ 2147483647 w 295"/>
                <a:gd name="T57" fmla="*/ 2147483647 h 246"/>
                <a:gd name="T58" fmla="*/ 2147483647 w 295"/>
                <a:gd name="T59" fmla="*/ 2147483647 h 246"/>
                <a:gd name="T60" fmla="*/ 2147483647 w 295"/>
                <a:gd name="T61" fmla="*/ 2147483647 h 246"/>
                <a:gd name="T62" fmla="*/ 2147483647 w 295"/>
                <a:gd name="T63" fmla="*/ 2147483647 h 246"/>
                <a:gd name="T64" fmla="*/ 2147483647 w 295"/>
                <a:gd name="T65" fmla="*/ 2147483647 h 246"/>
                <a:gd name="T66" fmla="*/ 2147483647 w 295"/>
                <a:gd name="T67" fmla="*/ 2147483647 h 246"/>
                <a:gd name="T68" fmla="*/ 2147483647 w 295"/>
                <a:gd name="T69" fmla="*/ 2147483647 h 246"/>
                <a:gd name="T70" fmla="*/ 2147483647 w 295"/>
                <a:gd name="T71" fmla="*/ 2147483647 h 246"/>
                <a:gd name="T72" fmla="*/ 2147483647 w 295"/>
                <a:gd name="T73" fmla="*/ 2147483647 h 246"/>
                <a:gd name="T74" fmla="*/ 2147483647 w 295"/>
                <a:gd name="T75" fmla="*/ 2147483647 h 246"/>
                <a:gd name="T76" fmla="*/ 2147483647 w 295"/>
                <a:gd name="T77" fmla="*/ 2147483647 h 246"/>
                <a:gd name="T78" fmla="*/ 2147483647 w 295"/>
                <a:gd name="T79" fmla="*/ 2147483647 h 246"/>
                <a:gd name="T80" fmla="*/ 2147483647 w 295"/>
                <a:gd name="T81" fmla="*/ 2147483647 h 246"/>
                <a:gd name="T82" fmla="*/ 2147483647 w 295"/>
                <a:gd name="T83" fmla="*/ 2147483647 h 246"/>
                <a:gd name="T84" fmla="*/ 2147483647 w 295"/>
                <a:gd name="T85" fmla="*/ 2147483647 h 246"/>
                <a:gd name="T86" fmla="*/ 2147483647 w 295"/>
                <a:gd name="T87" fmla="*/ 2147483647 h 246"/>
                <a:gd name="T88" fmla="*/ 2147483647 w 295"/>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95"/>
                <a:gd name="T136" fmla="*/ 0 h 246"/>
                <a:gd name="T137" fmla="*/ 295 w 295"/>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95" h="246">
                  <a:moveTo>
                    <a:pt x="4" y="165"/>
                  </a:moveTo>
                  <a:cubicBezTo>
                    <a:pt x="0" y="163"/>
                    <a:pt x="18" y="137"/>
                    <a:pt x="19" y="132"/>
                  </a:cubicBezTo>
                  <a:cubicBezTo>
                    <a:pt x="20" y="127"/>
                    <a:pt x="16" y="115"/>
                    <a:pt x="20" y="111"/>
                  </a:cubicBezTo>
                  <a:cubicBezTo>
                    <a:pt x="25" y="107"/>
                    <a:pt x="38" y="110"/>
                    <a:pt x="39" y="106"/>
                  </a:cubicBezTo>
                  <a:cubicBezTo>
                    <a:pt x="40" y="102"/>
                    <a:pt x="42" y="78"/>
                    <a:pt x="42" y="78"/>
                  </a:cubicBezTo>
                  <a:cubicBezTo>
                    <a:pt x="42" y="78"/>
                    <a:pt x="24" y="69"/>
                    <a:pt x="20" y="64"/>
                  </a:cubicBezTo>
                  <a:cubicBezTo>
                    <a:pt x="18" y="60"/>
                    <a:pt x="14" y="51"/>
                    <a:pt x="12" y="46"/>
                  </a:cubicBezTo>
                  <a:cubicBezTo>
                    <a:pt x="12" y="46"/>
                    <a:pt x="12" y="46"/>
                    <a:pt x="12" y="46"/>
                  </a:cubicBezTo>
                  <a:cubicBezTo>
                    <a:pt x="16" y="41"/>
                    <a:pt x="24" y="36"/>
                    <a:pt x="30" y="36"/>
                  </a:cubicBezTo>
                  <a:cubicBezTo>
                    <a:pt x="38" y="35"/>
                    <a:pt x="47" y="25"/>
                    <a:pt x="51" y="22"/>
                  </a:cubicBezTo>
                  <a:cubicBezTo>
                    <a:pt x="55" y="19"/>
                    <a:pt x="55" y="8"/>
                    <a:pt x="60" y="8"/>
                  </a:cubicBezTo>
                  <a:cubicBezTo>
                    <a:pt x="65" y="8"/>
                    <a:pt x="74" y="16"/>
                    <a:pt x="76" y="14"/>
                  </a:cubicBezTo>
                  <a:cubicBezTo>
                    <a:pt x="79" y="13"/>
                    <a:pt x="93" y="0"/>
                    <a:pt x="93" y="0"/>
                  </a:cubicBezTo>
                  <a:cubicBezTo>
                    <a:pt x="100" y="0"/>
                    <a:pt x="119" y="3"/>
                    <a:pt x="119" y="9"/>
                  </a:cubicBezTo>
                  <a:cubicBezTo>
                    <a:pt x="119" y="12"/>
                    <a:pt x="120" y="33"/>
                    <a:pt x="122" y="36"/>
                  </a:cubicBezTo>
                  <a:cubicBezTo>
                    <a:pt x="124" y="40"/>
                    <a:pt x="150" y="47"/>
                    <a:pt x="152" y="49"/>
                  </a:cubicBezTo>
                  <a:cubicBezTo>
                    <a:pt x="154" y="51"/>
                    <a:pt x="170" y="89"/>
                    <a:pt x="174" y="92"/>
                  </a:cubicBezTo>
                  <a:cubicBezTo>
                    <a:pt x="177" y="95"/>
                    <a:pt x="197" y="89"/>
                    <a:pt x="200" y="94"/>
                  </a:cubicBezTo>
                  <a:cubicBezTo>
                    <a:pt x="202" y="100"/>
                    <a:pt x="202" y="107"/>
                    <a:pt x="207" y="109"/>
                  </a:cubicBezTo>
                  <a:cubicBezTo>
                    <a:pt x="211" y="110"/>
                    <a:pt x="234" y="118"/>
                    <a:pt x="237" y="118"/>
                  </a:cubicBezTo>
                  <a:cubicBezTo>
                    <a:pt x="240" y="118"/>
                    <a:pt x="254" y="121"/>
                    <a:pt x="256" y="120"/>
                  </a:cubicBezTo>
                  <a:cubicBezTo>
                    <a:pt x="258" y="118"/>
                    <a:pt x="263" y="93"/>
                    <a:pt x="263" y="93"/>
                  </a:cubicBezTo>
                  <a:cubicBezTo>
                    <a:pt x="266" y="94"/>
                    <a:pt x="269" y="95"/>
                    <a:pt x="270" y="96"/>
                  </a:cubicBezTo>
                  <a:cubicBezTo>
                    <a:pt x="272" y="97"/>
                    <a:pt x="295" y="125"/>
                    <a:pt x="295" y="125"/>
                  </a:cubicBezTo>
                  <a:cubicBezTo>
                    <a:pt x="263" y="144"/>
                    <a:pt x="263" y="144"/>
                    <a:pt x="263" y="144"/>
                  </a:cubicBezTo>
                  <a:cubicBezTo>
                    <a:pt x="268" y="165"/>
                    <a:pt x="268" y="165"/>
                    <a:pt x="268" y="165"/>
                  </a:cubicBezTo>
                  <a:cubicBezTo>
                    <a:pt x="268" y="165"/>
                    <a:pt x="256" y="175"/>
                    <a:pt x="253" y="177"/>
                  </a:cubicBezTo>
                  <a:cubicBezTo>
                    <a:pt x="250" y="180"/>
                    <a:pt x="239" y="184"/>
                    <a:pt x="235" y="187"/>
                  </a:cubicBezTo>
                  <a:cubicBezTo>
                    <a:pt x="231" y="190"/>
                    <a:pt x="226" y="203"/>
                    <a:pt x="226" y="207"/>
                  </a:cubicBezTo>
                  <a:cubicBezTo>
                    <a:pt x="226" y="207"/>
                    <a:pt x="211" y="211"/>
                    <a:pt x="206" y="213"/>
                  </a:cubicBezTo>
                  <a:cubicBezTo>
                    <a:pt x="201" y="214"/>
                    <a:pt x="188" y="215"/>
                    <a:pt x="186" y="215"/>
                  </a:cubicBezTo>
                  <a:cubicBezTo>
                    <a:pt x="183" y="214"/>
                    <a:pt x="175" y="196"/>
                    <a:pt x="173" y="194"/>
                  </a:cubicBezTo>
                  <a:cubicBezTo>
                    <a:pt x="170" y="192"/>
                    <a:pt x="161" y="194"/>
                    <a:pt x="158" y="196"/>
                  </a:cubicBezTo>
                  <a:cubicBezTo>
                    <a:pt x="155" y="198"/>
                    <a:pt x="157" y="213"/>
                    <a:pt x="157" y="216"/>
                  </a:cubicBezTo>
                  <a:cubicBezTo>
                    <a:pt x="157" y="219"/>
                    <a:pt x="156" y="234"/>
                    <a:pt x="152" y="236"/>
                  </a:cubicBezTo>
                  <a:cubicBezTo>
                    <a:pt x="148" y="238"/>
                    <a:pt x="142" y="228"/>
                    <a:pt x="140" y="224"/>
                  </a:cubicBezTo>
                  <a:cubicBezTo>
                    <a:pt x="138" y="221"/>
                    <a:pt x="127" y="218"/>
                    <a:pt x="126" y="218"/>
                  </a:cubicBezTo>
                  <a:cubicBezTo>
                    <a:pt x="124" y="218"/>
                    <a:pt x="100" y="216"/>
                    <a:pt x="98" y="218"/>
                  </a:cubicBezTo>
                  <a:cubicBezTo>
                    <a:pt x="96" y="220"/>
                    <a:pt x="106" y="232"/>
                    <a:pt x="106" y="232"/>
                  </a:cubicBezTo>
                  <a:cubicBezTo>
                    <a:pt x="107" y="244"/>
                    <a:pt x="107" y="244"/>
                    <a:pt x="107" y="244"/>
                  </a:cubicBezTo>
                  <a:cubicBezTo>
                    <a:pt x="107" y="244"/>
                    <a:pt x="82" y="246"/>
                    <a:pt x="82" y="242"/>
                  </a:cubicBezTo>
                  <a:cubicBezTo>
                    <a:pt x="82" y="238"/>
                    <a:pt x="81" y="230"/>
                    <a:pt x="79" y="226"/>
                  </a:cubicBezTo>
                  <a:cubicBezTo>
                    <a:pt x="77" y="221"/>
                    <a:pt x="58" y="206"/>
                    <a:pt x="54" y="203"/>
                  </a:cubicBezTo>
                  <a:cubicBezTo>
                    <a:pt x="51" y="200"/>
                    <a:pt x="28" y="184"/>
                    <a:pt x="27" y="186"/>
                  </a:cubicBezTo>
                  <a:cubicBezTo>
                    <a:pt x="23" y="182"/>
                    <a:pt x="8" y="168"/>
                    <a:pt x="4" y="165"/>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28" name="ee4p_HH_1"/>
            <p:cNvSpPr>
              <a:spLocks/>
            </p:cNvSpPr>
            <p:nvPr>
              <p:custDataLst>
                <p:tags r:id="rId10"/>
              </p:custDataLst>
            </p:nvPr>
          </p:nvSpPr>
          <p:spPr bwMode="auto">
            <a:xfrm>
              <a:off x="4268788" y="2590800"/>
              <a:ext cx="193675" cy="182562"/>
            </a:xfrm>
            <a:custGeom>
              <a:avLst/>
              <a:gdLst>
                <a:gd name="T0" fmla="*/ 2147483647 w 62"/>
                <a:gd name="T1" fmla="*/ 2147483647 h 59"/>
                <a:gd name="T2" fmla="*/ 2147483647 w 62"/>
                <a:gd name="T3" fmla="*/ 2147483647 h 59"/>
                <a:gd name="T4" fmla="*/ 0 w 62"/>
                <a:gd name="T5" fmla="*/ 2147483647 h 59"/>
                <a:gd name="T6" fmla="*/ 2147483647 w 62"/>
                <a:gd name="T7" fmla="*/ 2147483647 h 59"/>
                <a:gd name="T8" fmla="*/ 2147483647 w 62"/>
                <a:gd name="T9" fmla="*/ 2147483647 h 59"/>
                <a:gd name="T10" fmla="*/ 2147483647 w 62"/>
                <a:gd name="T11" fmla="*/ 0 h 59"/>
                <a:gd name="T12" fmla="*/ 2147483647 w 62"/>
                <a:gd name="T13" fmla="*/ 2147483647 h 59"/>
                <a:gd name="T14" fmla="*/ 2147483647 w 62"/>
                <a:gd name="T15" fmla="*/ 2147483647 h 59"/>
                <a:gd name="T16" fmla="*/ 2147483647 w 62"/>
                <a:gd name="T17" fmla="*/ 2147483647 h 59"/>
                <a:gd name="T18" fmla="*/ 2147483647 w 62"/>
                <a:gd name="T19" fmla="*/ 2147483647 h 59"/>
                <a:gd name="T20" fmla="*/ 2147483647 w 62"/>
                <a:gd name="T21" fmla="*/ 2147483647 h 59"/>
                <a:gd name="T22" fmla="*/ 2147483647 w 62"/>
                <a:gd name="T23" fmla="*/ 2147483647 h 59"/>
                <a:gd name="T24" fmla="*/ 2147483647 w 62"/>
                <a:gd name="T25" fmla="*/ 2147483647 h 59"/>
                <a:gd name="T26" fmla="*/ 2147483647 w 62"/>
                <a:gd name="T27" fmla="*/ 2147483647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59"/>
                <a:gd name="T44" fmla="*/ 62 w 62"/>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59">
                  <a:moveTo>
                    <a:pt x="18" y="53"/>
                  </a:moveTo>
                  <a:cubicBezTo>
                    <a:pt x="12" y="49"/>
                    <a:pt x="5" y="36"/>
                    <a:pt x="5" y="33"/>
                  </a:cubicBezTo>
                  <a:cubicBezTo>
                    <a:pt x="5" y="30"/>
                    <a:pt x="4" y="29"/>
                    <a:pt x="0" y="27"/>
                  </a:cubicBezTo>
                  <a:cubicBezTo>
                    <a:pt x="3" y="23"/>
                    <a:pt x="12" y="15"/>
                    <a:pt x="12" y="15"/>
                  </a:cubicBezTo>
                  <a:cubicBezTo>
                    <a:pt x="14" y="12"/>
                    <a:pt x="27" y="12"/>
                    <a:pt x="30" y="9"/>
                  </a:cubicBezTo>
                  <a:cubicBezTo>
                    <a:pt x="34" y="6"/>
                    <a:pt x="40" y="0"/>
                    <a:pt x="42" y="0"/>
                  </a:cubicBezTo>
                  <a:cubicBezTo>
                    <a:pt x="45" y="0"/>
                    <a:pt x="49" y="1"/>
                    <a:pt x="53" y="1"/>
                  </a:cubicBezTo>
                  <a:cubicBezTo>
                    <a:pt x="57" y="1"/>
                    <a:pt x="56" y="14"/>
                    <a:pt x="54" y="17"/>
                  </a:cubicBezTo>
                  <a:cubicBezTo>
                    <a:pt x="51" y="20"/>
                    <a:pt x="49" y="26"/>
                    <a:pt x="50" y="30"/>
                  </a:cubicBezTo>
                  <a:cubicBezTo>
                    <a:pt x="52" y="34"/>
                    <a:pt x="56" y="39"/>
                    <a:pt x="58" y="42"/>
                  </a:cubicBezTo>
                  <a:cubicBezTo>
                    <a:pt x="60" y="44"/>
                    <a:pt x="62" y="51"/>
                    <a:pt x="62" y="51"/>
                  </a:cubicBezTo>
                  <a:cubicBezTo>
                    <a:pt x="59" y="51"/>
                    <a:pt x="56" y="59"/>
                    <a:pt x="50" y="57"/>
                  </a:cubicBezTo>
                  <a:cubicBezTo>
                    <a:pt x="45" y="55"/>
                    <a:pt x="39" y="47"/>
                    <a:pt x="36" y="49"/>
                  </a:cubicBezTo>
                  <a:cubicBezTo>
                    <a:pt x="33" y="50"/>
                    <a:pt x="24" y="57"/>
                    <a:pt x="18" y="53"/>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29" name="ee4p_BY_1"/>
            <p:cNvSpPr>
              <a:spLocks/>
            </p:cNvSpPr>
            <p:nvPr>
              <p:custDataLst>
                <p:tags r:id="rId11"/>
              </p:custDataLst>
            </p:nvPr>
          </p:nvSpPr>
          <p:spPr bwMode="auto">
            <a:xfrm>
              <a:off x="3994151" y="4289425"/>
              <a:ext cx="1692275" cy="1781175"/>
            </a:xfrm>
            <a:custGeom>
              <a:avLst/>
              <a:gdLst>
                <a:gd name="T0" fmla="*/ 0 w 542"/>
                <a:gd name="T1" fmla="*/ 2147483647 h 570"/>
                <a:gd name="T2" fmla="*/ 2147483647 w 542"/>
                <a:gd name="T3" fmla="*/ 2147483647 h 570"/>
                <a:gd name="T4" fmla="*/ 2147483647 w 542"/>
                <a:gd name="T5" fmla="*/ 2147483647 h 570"/>
                <a:gd name="T6" fmla="*/ 2147483647 w 542"/>
                <a:gd name="T7" fmla="*/ 2147483647 h 570"/>
                <a:gd name="T8" fmla="*/ 2147483647 w 542"/>
                <a:gd name="T9" fmla="*/ 2147483647 h 570"/>
                <a:gd name="T10" fmla="*/ 2147483647 w 542"/>
                <a:gd name="T11" fmla="*/ 2147483647 h 570"/>
                <a:gd name="T12" fmla="*/ 2147483647 w 542"/>
                <a:gd name="T13" fmla="*/ 2147483647 h 570"/>
                <a:gd name="T14" fmla="*/ 2147483647 w 542"/>
                <a:gd name="T15" fmla="*/ 2147483647 h 570"/>
                <a:gd name="T16" fmla="*/ 2147483647 w 542"/>
                <a:gd name="T17" fmla="*/ 2147483647 h 570"/>
                <a:gd name="T18" fmla="*/ 2147483647 w 542"/>
                <a:gd name="T19" fmla="*/ 2147483647 h 570"/>
                <a:gd name="T20" fmla="*/ 2147483647 w 542"/>
                <a:gd name="T21" fmla="*/ 2147483647 h 570"/>
                <a:gd name="T22" fmla="*/ 2147483647 w 542"/>
                <a:gd name="T23" fmla="*/ 2147483647 h 570"/>
                <a:gd name="T24" fmla="*/ 2147483647 w 542"/>
                <a:gd name="T25" fmla="*/ 2147483647 h 570"/>
                <a:gd name="T26" fmla="*/ 2147483647 w 542"/>
                <a:gd name="T27" fmla="*/ 2147483647 h 570"/>
                <a:gd name="T28" fmla="*/ 2147483647 w 542"/>
                <a:gd name="T29" fmla="*/ 2147483647 h 570"/>
                <a:gd name="T30" fmla="*/ 2147483647 w 542"/>
                <a:gd name="T31" fmla="*/ 2147483647 h 570"/>
                <a:gd name="T32" fmla="*/ 2147483647 w 542"/>
                <a:gd name="T33" fmla="*/ 2147483647 h 570"/>
                <a:gd name="T34" fmla="*/ 2147483647 w 542"/>
                <a:gd name="T35" fmla="*/ 2147483647 h 570"/>
                <a:gd name="T36" fmla="*/ 2147483647 w 542"/>
                <a:gd name="T37" fmla="*/ 2147483647 h 570"/>
                <a:gd name="T38" fmla="*/ 2147483647 w 542"/>
                <a:gd name="T39" fmla="*/ 2147483647 h 570"/>
                <a:gd name="T40" fmla="*/ 2147483647 w 542"/>
                <a:gd name="T41" fmla="*/ 2147483647 h 570"/>
                <a:gd name="T42" fmla="*/ 2147483647 w 542"/>
                <a:gd name="T43" fmla="*/ 2147483647 h 570"/>
                <a:gd name="T44" fmla="*/ 2147483647 w 542"/>
                <a:gd name="T45" fmla="*/ 2147483647 h 570"/>
                <a:gd name="T46" fmla="*/ 2147483647 w 542"/>
                <a:gd name="T47" fmla="*/ 2147483647 h 570"/>
                <a:gd name="T48" fmla="*/ 2147483647 w 542"/>
                <a:gd name="T49" fmla="*/ 2147483647 h 570"/>
                <a:gd name="T50" fmla="*/ 2147483647 w 542"/>
                <a:gd name="T51" fmla="*/ 2147483647 h 570"/>
                <a:gd name="T52" fmla="*/ 2147483647 w 542"/>
                <a:gd name="T53" fmla="*/ 2147483647 h 570"/>
                <a:gd name="T54" fmla="*/ 2147483647 w 542"/>
                <a:gd name="T55" fmla="*/ 2147483647 h 570"/>
                <a:gd name="T56" fmla="*/ 2147483647 w 542"/>
                <a:gd name="T57" fmla="*/ 2147483647 h 570"/>
                <a:gd name="T58" fmla="*/ 2147483647 w 542"/>
                <a:gd name="T59" fmla="*/ 2147483647 h 570"/>
                <a:gd name="T60" fmla="*/ 2147483647 w 542"/>
                <a:gd name="T61" fmla="*/ 2147483647 h 570"/>
                <a:gd name="T62" fmla="*/ 2147483647 w 542"/>
                <a:gd name="T63" fmla="*/ 2147483647 h 570"/>
                <a:gd name="T64" fmla="*/ 2147483647 w 542"/>
                <a:gd name="T65" fmla="*/ 2147483647 h 570"/>
                <a:gd name="T66" fmla="*/ 2147483647 w 542"/>
                <a:gd name="T67" fmla="*/ 2147483647 h 570"/>
                <a:gd name="T68" fmla="*/ 2147483647 w 542"/>
                <a:gd name="T69" fmla="*/ 2147483647 h 570"/>
                <a:gd name="T70" fmla="*/ 2147483647 w 542"/>
                <a:gd name="T71" fmla="*/ 2147483647 h 570"/>
                <a:gd name="T72" fmla="*/ 2147483647 w 542"/>
                <a:gd name="T73" fmla="*/ 2147483647 h 570"/>
                <a:gd name="T74" fmla="*/ 2147483647 w 542"/>
                <a:gd name="T75" fmla="*/ 2147483647 h 570"/>
                <a:gd name="T76" fmla="*/ 2147483647 w 542"/>
                <a:gd name="T77" fmla="*/ 2147483647 h 570"/>
                <a:gd name="T78" fmla="*/ 2147483647 w 542"/>
                <a:gd name="T79" fmla="*/ 2147483647 h 570"/>
                <a:gd name="T80" fmla="*/ 2147483647 w 542"/>
                <a:gd name="T81" fmla="*/ 2147483647 h 570"/>
                <a:gd name="T82" fmla="*/ 2147483647 w 542"/>
                <a:gd name="T83" fmla="*/ 2147483647 h 570"/>
                <a:gd name="T84" fmla="*/ 2147483647 w 542"/>
                <a:gd name="T85" fmla="*/ 2147483647 h 570"/>
                <a:gd name="T86" fmla="*/ 2147483647 w 542"/>
                <a:gd name="T87" fmla="*/ 2147483647 h 570"/>
                <a:gd name="T88" fmla="*/ 2147483647 w 542"/>
                <a:gd name="T89" fmla="*/ 2147483647 h 570"/>
                <a:gd name="T90" fmla="*/ 2147483647 w 542"/>
                <a:gd name="T91" fmla="*/ 2147483647 h 570"/>
                <a:gd name="T92" fmla="*/ 2147483647 w 542"/>
                <a:gd name="T93" fmla="*/ 2147483647 h 570"/>
                <a:gd name="T94" fmla="*/ 2147483647 w 542"/>
                <a:gd name="T95" fmla="*/ 2147483647 h 570"/>
                <a:gd name="T96" fmla="*/ 2147483647 w 542"/>
                <a:gd name="T97" fmla="*/ 2147483647 h 570"/>
                <a:gd name="T98" fmla="*/ 2147483647 w 542"/>
                <a:gd name="T99" fmla="*/ 2147483647 h 570"/>
                <a:gd name="T100" fmla="*/ 2147483647 w 542"/>
                <a:gd name="T101" fmla="*/ 2147483647 h 570"/>
                <a:gd name="T102" fmla="*/ 2147483647 w 542"/>
                <a:gd name="T103" fmla="*/ 2147483647 h 570"/>
                <a:gd name="T104" fmla="*/ 2147483647 w 542"/>
                <a:gd name="T105" fmla="*/ 2147483647 h 570"/>
                <a:gd name="T106" fmla="*/ 2147483647 w 542"/>
                <a:gd name="T107" fmla="*/ 2147483647 h 570"/>
                <a:gd name="T108" fmla="*/ 2147483647 w 542"/>
                <a:gd name="T109" fmla="*/ 2147483647 h 570"/>
                <a:gd name="T110" fmla="*/ 2147483647 w 542"/>
                <a:gd name="T111" fmla="*/ 2147483647 h 570"/>
                <a:gd name="T112" fmla="*/ 2147483647 w 542"/>
                <a:gd name="T113" fmla="*/ 2147483647 h 570"/>
                <a:gd name="T114" fmla="*/ 2147483647 w 542"/>
                <a:gd name="T115" fmla="*/ 2147483647 h 570"/>
                <a:gd name="T116" fmla="*/ 2147483647 w 542"/>
                <a:gd name="T117" fmla="*/ 2147483647 h 570"/>
                <a:gd name="T118" fmla="*/ 2147483647 w 542"/>
                <a:gd name="T119" fmla="*/ 2147483647 h 570"/>
                <a:gd name="T120" fmla="*/ 2147483647 w 542"/>
                <a:gd name="T121" fmla="*/ 2147483647 h 5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42"/>
                <a:gd name="T184" fmla="*/ 0 h 570"/>
                <a:gd name="T185" fmla="*/ 542 w 542"/>
                <a:gd name="T186" fmla="*/ 570 h 5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42" h="570">
                  <a:moveTo>
                    <a:pt x="0" y="105"/>
                  </a:moveTo>
                  <a:cubicBezTo>
                    <a:pt x="0" y="102"/>
                    <a:pt x="0" y="78"/>
                    <a:pt x="0" y="78"/>
                  </a:cubicBezTo>
                  <a:cubicBezTo>
                    <a:pt x="0" y="78"/>
                    <a:pt x="21" y="71"/>
                    <a:pt x="25" y="71"/>
                  </a:cubicBezTo>
                  <a:cubicBezTo>
                    <a:pt x="28" y="71"/>
                    <a:pt x="44" y="79"/>
                    <a:pt x="44" y="80"/>
                  </a:cubicBezTo>
                  <a:cubicBezTo>
                    <a:pt x="44" y="81"/>
                    <a:pt x="59" y="79"/>
                    <a:pt x="59" y="79"/>
                  </a:cubicBezTo>
                  <a:cubicBezTo>
                    <a:pt x="59" y="54"/>
                    <a:pt x="59" y="54"/>
                    <a:pt x="59" y="54"/>
                  </a:cubicBezTo>
                  <a:cubicBezTo>
                    <a:pt x="59" y="54"/>
                    <a:pt x="72" y="54"/>
                    <a:pt x="74" y="54"/>
                  </a:cubicBezTo>
                  <a:cubicBezTo>
                    <a:pt x="76" y="54"/>
                    <a:pt x="85" y="26"/>
                    <a:pt x="85" y="26"/>
                  </a:cubicBezTo>
                  <a:cubicBezTo>
                    <a:pt x="110" y="20"/>
                    <a:pt x="110" y="20"/>
                    <a:pt x="110" y="20"/>
                  </a:cubicBezTo>
                  <a:cubicBezTo>
                    <a:pt x="110" y="20"/>
                    <a:pt x="120" y="3"/>
                    <a:pt x="122" y="2"/>
                  </a:cubicBezTo>
                  <a:cubicBezTo>
                    <a:pt x="123" y="0"/>
                    <a:pt x="146" y="16"/>
                    <a:pt x="149" y="19"/>
                  </a:cubicBezTo>
                  <a:cubicBezTo>
                    <a:pt x="153" y="22"/>
                    <a:pt x="172" y="37"/>
                    <a:pt x="174" y="42"/>
                  </a:cubicBezTo>
                  <a:cubicBezTo>
                    <a:pt x="176" y="46"/>
                    <a:pt x="177" y="54"/>
                    <a:pt x="177" y="58"/>
                  </a:cubicBezTo>
                  <a:cubicBezTo>
                    <a:pt x="177" y="62"/>
                    <a:pt x="202" y="60"/>
                    <a:pt x="202" y="60"/>
                  </a:cubicBezTo>
                  <a:cubicBezTo>
                    <a:pt x="201" y="48"/>
                    <a:pt x="201" y="48"/>
                    <a:pt x="201" y="48"/>
                  </a:cubicBezTo>
                  <a:cubicBezTo>
                    <a:pt x="201" y="48"/>
                    <a:pt x="191" y="36"/>
                    <a:pt x="193" y="34"/>
                  </a:cubicBezTo>
                  <a:cubicBezTo>
                    <a:pt x="195" y="32"/>
                    <a:pt x="219" y="34"/>
                    <a:pt x="221" y="34"/>
                  </a:cubicBezTo>
                  <a:cubicBezTo>
                    <a:pt x="222" y="34"/>
                    <a:pt x="233" y="37"/>
                    <a:pt x="235" y="40"/>
                  </a:cubicBezTo>
                  <a:cubicBezTo>
                    <a:pt x="237" y="44"/>
                    <a:pt x="243" y="54"/>
                    <a:pt x="247" y="52"/>
                  </a:cubicBezTo>
                  <a:cubicBezTo>
                    <a:pt x="251" y="50"/>
                    <a:pt x="252" y="35"/>
                    <a:pt x="252" y="32"/>
                  </a:cubicBezTo>
                  <a:cubicBezTo>
                    <a:pt x="252" y="29"/>
                    <a:pt x="250" y="14"/>
                    <a:pt x="253" y="12"/>
                  </a:cubicBezTo>
                  <a:cubicBezTo>
                    <a:pt x="256" y="10"/>
                    <a:pt x="265" y="8"/>
                    <a:pt x="268" y="10"/>
                  </a:cubicBezTo>
                  <a:cubicBezTo>
                    <a:pt x="270" y="12"/>
                    <a:pt x="278" y="30"/>
                    <a:pt x="281" y="31"/>
                  </a:cubicBezTo>
                  <a:cubicBezTo>
                    <a:pt x="283" y="31"/>
                    <a:pt x="296" y="30"/>
                    <a:pt x="301" y="29"/>
                  </a:cubicBezTo>
                  <a:cubicBezTo>
                    <a:pt x="306" y="27"/>
                    <a:pt x="321" y="23"/>
                    <a:pt x="321" y="23"/>
                  </a:cubicBezTo>
                  <a:cubicBezTo>
                    <a:pt x="321" y="23"/>
                    <a:pt x="332" y="40"/>
                    <a:pt x="335" y="43"/>
                  </a:cubicBezTo>
                  <a:cubicBezTo>
                    <a:pt x="335" y="43"/>
                    <a:pt x="335" y="49"/>
                    <a:pt x="338" y="54"/>
                  </a:cubicBezTo>
                  <a:cubicBezTo>
                    <a:pt x="339" y="56"/>
                    <a:pt x="348" y="59"/>
                    <a:pt x="349" y="64"/>
                  </a:cubicBezTo>
                  <a:cubicBezTo>
                    <a:pt x="350" y="68"/>
                    <a:pt x="350" y="74"/>
                    <a:pt x="356" y="79"/>
                  </a:cubicBezTo>
                  <a:cubicBezTo>
                    <a:pt x="361" y="84"/>
                    <a:pt x="381" y="98"/>
                    <a:pt x="385" y="101"/>
                  </a:cubicBezTo>
                  <a:cubicBezTo>
                    <a:pt x="389" y="104"/>
                    <a:pt x="396" y="110"/>
                    <a:pt x="394" y="114"/>
                  </a:cubicBezTo>
                  <a:cubicBezTo>
                    <a:pt x="392" y="117"/>
                    <a:pt x="377" y="130"/>
                    <a:pt x="377" y="137"/>
                  </a:cubicBezTo>
                  <a:cubicBezTo>
                    <a:pt x="377" y="144"/>
                    <a:pt x="388" y="144"/>
                    <a:pt x="390" y="151"/>
                  </a:cubicBezTo>
                  <a:cubicBezTo>
                    <a:pt x="391" y="158"/>
                    <a:pt x="395" y="160"/>
                    <a:pt x="395" y="168"/>
                  </a:cubicBezTo>
                  <a:cubicBezTo>
                    <a:pt x="395" y="175"/>
                    <a:pt x="397" y="176"/>
                    <a:pt x="398" y="178"/>
                  </a:cubicBezTo>
                  <a:cubicBezTo>
                    <a:pt x="398" y="180"/>
                    <a:pt x="407" y="174"/>
                    <a:pt x="408" y="178"/>
                  </a:cubicBezTo>
                  <a:cubicBezTo>
                    <a:pt x="408" y="182"/>
                    <a:pt x="406" y="188"/>
                    <a:pt x="410" y="196"/>
                  </a:cubicBezTo>
                  <a:cubicBezTo>
                    <a:pt x="414" y="203"/>
                    <a:pt x="419" y="209"/>
                    <a:pt x="424" y="209"/>
                  </a:cubicBezTo>
                  <a:cubicBezTo>
                    <a:pt x="428" y="209"/>
                    <a:pt x="434" y="204"/>
                    <a:pt x="439" y="206"/>
                  </a:cubicBezTo>
                  <a:cubicBezTo>
                    <a:pt x="444" y="208"/>
                    <a:pt x="454" y="224"/>
                    <a:pt x="458" y="230"/>
                  </a:cubicBezTo>
                  <a:cubicBezTo>
                    <a:pt x="463" y="236"/>
                    <a:pt x="460" y="241"/>
                    <a:pt x="464" y="244"/>
                  </a:cubicBezTo>
                  <a:cubicBezTo>
                    <a:pt x="469" y="248"/>
                    <a:pt x="472" y="243"/>
                    <a:pt x="479" y="246"/>
                  </a:cubicBezTo>
                  <a:cubicBezTo>
                    <a:pt x="486" y="250"/>
                    <a:pt x="492" y="254"/>
                    <a:pt x="492" y="259"/>
                  </a:cubicBezTo>
                  <a:cubicBezTo>
                    <a:pt x="492" y="264"/>
                    <a:pt x="490" y="266"/>
                    <a:pt x="492" y="270"/>
                  </a:cubicBezTo>
                  <a:cubicBezTo>
                    <a:pt x="494" y="274"/>
                    <a:pt x="502" y="278"/>
                    <a:pt x="504" y="278"/>
                  </a:cubicBezTo>
                  <a:cubicBezTo>
                    <a:pt x="507" y="278"/>
                    <a:pt x="510" y="270"/>
                    <a:pt x="512" y="272"/>
                  </a:cubicBezTo>
                  <a:cubicBezTo>
                    <a:pt x="515" y="274"/>
                    <a:pt x="520" y="282"/>
                    <a:pt x="524" y="283"/>
                  </a:cubicBezTo>
                  <a:cubicBezTo>
                    <a:pt x="528" y="284"/>
                    <a:pt x="532" y="280"/>
                    <a:pt x="534" y="285"/>
                  </a:cubicBezTo>
                  <a:cubicBezTo>
                    <a:pt x="536" y="290"/>
                    <a:pt x="541" y="300"/>
                    <a:pt x="541" y="304"/>
                  </a:cubicBezTo>
                  <a:cubicBezTo>
                    <a:pt x="541" y="308"/>
                    <a:pt x="542" y="332"/>
                    <a:pt x="540" y="337"/>
                  </a:cubicBezTo>
                  <a:cubicBezTo>
                    <a:pt x="537" y="342"/>
                    <a:pt x="534" y="348"/>
                    <a:pt x="530" y="348"/>
                  </a:cubicBezTo>
                  <a:cubicBezTo>
                    <a:pt x="527" y="348"/>
                    <a:pt x="510" y="334"/>
                    <a:pt x="507" y="334"/>
                  </a:cubicBezTo>
                  <a:cubicBezTo>
                    <a:pt x="504" y="335"/>
                    <a:pt x="500" y="342"/>
                    <a:pt x="498" y="342"/>
                  </a:cubicBezTo>
                  <a:cubicBezTo>
                    <a:pt x="496" y="343"/>
                    <a:pt x="504" y="367"/>
                    <a:pt x="497" y="372"/>
                  </a:cubicBezTo>
                  <a:cubicBezTo>
                    <a:pt x="490" y="376"/>
                    <a:pt x="486" y="387"/>
                    <a:pt x="480" y="387"/>
                  </a:cubicBezTo>
                  <a:cubicBezTo>
                    <a:pt x="475" y="387"/>
                    <a:pt x="468" y="391"/>
                    <a:pt x="456" y="393"/>
                  </a:cubicBezTo>
                  <a:cubicBezTo>
                    <a:pt x="445" y="395"/>
                    <a:pt x="440" y="404"/>
                    <a:pt x="436" y="406"/>
                  </a:cubicBezTo>
                  <a:cubicBezTo>
                    <a:pt x="431" y="408"/>
                    <a:pt x="426" y="415"/>
                    <a:pt x="423" y="421"/>
                  </a:cubicBezTo>
                  <a:cubicBezTo>
                    <a:pt x="420" y="427"/>
                    <a:pt x="428" y="431"/>
                    <a:pt x="432" y="436"/>
                  </a:cubicBezTo>
                  <a:cubicBezTo>
                    <a:pt x="437" y="442"/>
                    <a:pt x="449" y="459"/>
                    <a:pt x="452" y="464"/>
                  </a:cubicBezTo>
                  <a:cubicBezTo>
                    <a:pt x="456" y="468"/>
                    <a:pt x="442" y="480"/>
                    <a:pt x="442" y="485"/>
                  </a:cubicBezTo>
                  <a:cubicBezTo>
                    <a:pt x="442" y="490"/>
                    <a:pt x="448" y="488"/>
                    <a:pt x="453" y="488"/>
                  </a:cubicBezTo>
                  <a:cubicBezTo>
                    <a:pt x="458" y="487"/>
                    <a:pt x="459" y="486"/>
                    <a:pt x="462" y="491"/>
                  </a:cubicBezTo>
                  <a:cubicBezTo>
                    <a:pt x="466" y="496"/>
                    <a:pt x="461" y="508"/>
                    <a:pt x="460" y="513"/>
                  </a:cubicBezTo>
                  <a:cubicBezTo>
                    <a:pt x="458" y="518"/>
                    <a:pt x="464" y="524"/>
                    <a:pt x="458" y="526"/>
                  </a:cubicBezTo>
                  <a:cubicBezTo>
                    <a:pt x="453" y="529"/>
                    <a:pt x="452" y="532"/>
                    <a:pt x="448" y="530"/>
                  </a:cubicBezTo>
                  <a:cubicBezTo>
                    <a:pt x="444" y="528"/>
                    <a:pt x="436" y="520"/>
                    <a:pt x="432" y="516"/>
                  </a:cubicBezTo>
                  <a:cubicBezTo>
                    <a:pt x="428" y="512"/>
                    <a:pt x="436" y="508"/>
                    <a:pt x="434" y="504"/>
                  </a:cubicBezTo>
                  <a:cubicBezTo>
                    <a:pt x="432" y="500"/>
                    <a:pt x="431" y="497"/>
                    <a:pt x="427" y="495"/>
                  </a:cubicBezTo>
                  <a:cubicBezTo>
                    <a:pt x="423" y="493"/>
                    <a:pt x="416" y="494"/>
                    <a:pt x="411" y="495"/>
                  </a:cubicBezTo>
                  <a:cubicBezTo>
                    <a:pt x="406" y="496"/>
                    <a:pt x="408" y="505"/>
                    <a:pt x="404" y="506"/>
                  </a:cubicBezTo>
                  <a:cubicBezTo>
                    <a:pt x="400" y="506"/>
                    <a:pt x="398" y="508"/>
                    <a:pt x="394" y="506"/>
                  </a:cubicBezTo>
                  <a:cubicBezTo>
                    <a:pt x="390" y="504"/>
                    <a:pt x="390" y="491"/>
                    <a:pt x="386" y="490"/>
                  </a:cubicBezTo>
                  <a:cubicBezTo>
                    <a:pt x="382" y="490"/>
                    <a:pt x="362" y="494"/>
                    <a:pt x="358" y="494"/>
                  </a:cubicBezTo>
                  <a:cubicBezTo>
                    <a:pt x="354" y="494"/>
                    <a:pt x="364" y="508"/>
                    <a:pt x="359" y="508"/>
                  </a:cubicBezTo>
                  <a:cubicBezTo>
                    <a:pt x="354" y="509"/>
                    <a:pt x="324" y="510"/>
                    <a:pt x="316" y="510"/>
                  </a:cubicBezTo>
                  <a:cubicBezTo>
                    <a:pt x="308" y="510"/>
                    <a:pt x="296" y="514"/>
                    <a:pt x="292" y="514"/>
                  </a:cubicBezTo>
                  <a:cubicBezTo>
                    <a:pt x="287" y="514"/>
                    <a:pt x="290" y="526"/>
                    <a:pt x="285" y="526"/>
                  </a:cubicBezTo>
                  <a:cubicBezTo>
                    <a:pt x="280" y="527"/>
                    <a:pt x="272" y="524"/>
                    <a:pt x="268" y="526"/>
                  </a:cubicBezTo>
                  <a:cubicBezTo>
                    <a:pt x="264" y="528"/>
                    <a:pt x="272" y="539"/>
                    <a:pt x="266" y="539"/>
                  </a:cubicBezTo>
                  <a:cubicBezTo>
                    <a:pt x="260" y="539"/>
                    <a:pt x="238" y="544"/>
                    <a:pt x="230" y="545"/>
                  </a:cubicBezTo>
                  <a:cubicBezTo>
                    <a:pt x="222" y="546"/>
                    <a:pt x="222" y="546"/>
                    <a:pt x="219" y="546"/>
                  </a:cubicBezTo>
                  <a:cubicBezTo>
                    <a:pt x="216" y="545"/>
                    <a:pt x="210" y="528"/>
                    <a:pt x="206" y="525"/>
                  </a:cubicBezTo>
                  <a:cubicBezTo>
                    <a:pt x="202" y="522"/>
                    <a:pt x="184" y="514"/>
                    <a:pt x="178" y="516"/>
                  </a:cubicBezTo>
                  <a:cubicBezTo>
                    <a:pt x="172" y="517"/>
                    <a:pt x="168" y="521"/>
                    <a:pt x="166" y="521"/>
                  </a:cubicBezTo>
                  <a:cubicBezTo>
                    <a:pt x="163" y="521"/>
                    <a:pt x="159" y="518"/>
                    <a:pt x="156" y="518"/>
                  </a:cubicBezTo>
                  <a:cubicBezTo>
                    <a:pt x="152" y="519"/>
                    <a:pt x="152" y="525"/>
                    <a:pt x="154" y="528"/>
                  </a:cubicBezTo>
                  <a:cubicBezTo>
                    <a:pt x="156" y="532"/>
                    <a:pt x="160" y="536"/>
                    <a:pt x="156" y="541"/>
                  </a:cubicBezTo>
                  <a:cubicBezTo>
                    <a:pt x="152" y="546"/>
                    <a:pt x="147" y="560"/>
                    <a:pt x="142" y="560"/>
                  </a:cubicBezTo>
                  <a:cubicBezTo>
                    <a:pt x="138" y="560"/>
                    <a:pt x="128" y="570"/>
                    <a:pt x="123" y="566"/>
                  </a:cubicBezTo>
                  <a:cubicBezTo>
                    <a:pt x="118" y="562"/>
                    <a:pt x="132" y="552"/>
                    <a:pt x="128" y="548"/>
                  </a:cubicBezTo>
                  <a:cubicBezTo>
                    <a:pt x="123" y="544"/>
                    <a:pt x="116" y="551"/>
                    <a:pt x="114" y="546"/>
                  </a:cubicBezTo>
                  <a:cubicBezTo>
                    <a:pt x="111" y="542"/>
                    <a:pt x="114" y="537"/>
                    <a:pt x="109" y="531"/>
                  </a:cubicBezTo>
                  <a:cubicBezTo>
                    <a:pt x="104" y="525"/>
                    <a:pt x="103" y="524"/>
                    <a:pt x="98" y="520"/>
                  </a:cubicBezTo>
                  <a:cubicBezTo>
                    <a:pt x="94" y="517"/>
                    <a:pt x="85" y="513"/>
                    <a:pt x="81" y="513"/>
                  </a:cubicBezTo>
                  <a:cubicBezTo>
                    <a:pt x="77" y="513"/>
                    <a:pt x="75" y="524"/>
                    <a:pt x="72" y="525"/>
                  </a:cubicBezTo>
                  <a:cubicBezTo>
                    <a:pt x="68" y="526"/>
                    <a:pt x="52" y="529"/>
                    <a:pt x="52" y="529"/>
                  </a:cubicBezTo>
                  <a:cubicBezTo>
                    <a:pt x="52" y="525"/>
                    <a:pt x="58" y="509"/>
                    <a:pt x="60" y="507"/>
                  </a:cubicBezTo>
                  <a:cubicBezTo>
                    <a:pt x="62" y="505"/>
                    <a:pt x="79" y="492"/>
                    <a:pt x="82" y="491"/>
                  </a:cubicBezTo>
                  <a:cubicBezTo>
                    <a:pt x="85" y="490"/>
                    <a:pt x="113" y="496"/>
                    <a:pt x="116" y="496"/>
                  </a:cubicBezTo>
                  <a:cubicBezTo>
                    <a:pt x="119" y="496"/>
                    <a:pt x="116" y="474"/>
                    <a:pt x="116" y="468"/>
                  </a:cubicBezTo>
                  <a:cubicBezTo>
                    <a:pt x="116" y="462"/>
                    <a:pt x="119" y="432"/>
                    <a:pt x="119" y="427"/>
                  </a:cubicBezTo>
                  <a:cubicBezTo>
                    <a:pt x="120" y="422"/>
                    <a:pt x="107" y="379"/>
                    <a:pt x="106" y="374"/>
                  </a:cubicBezTo>
                  <a:cubicBezTo>
                    <a:pt x="104" y="369"/>
                    <a:pt x="137" y="351"/>
                    <a:pt x="140" y="348"/>
                  </a:cubicBezTo>
                  <a:cubicBezTo>
                    <a:pt x="143" y="346"/>
                    <a:pt x="140" y="333"/>
                    <a:pt x="140" y="330"/>
                  </a:cubicBezTo>
                  <a:cubicBezTo>
                    <a:pt x="139" y="328"/>
                    <a:pt x="160" y="322"/>
                    <a:pt x="161" y="321"/>
                  </a:cubicBezTo>
                  <a:cubicBezTo>
                    <a:pt x="163" y="319"/>
                    <a:pt x="161" y="284"/>
                    <a:pt x="158" y="279"/>
                  </a:cubicBezTo>
                  <a:cubicBezTo>
                    <a:pt x="156" y="275"/>
                    <a:pt x="137" y="256"/>
                    <a:pt x="134" y="252"/>
                  </a:cubicBezTo>
                  <a:cubicBezTo>
                    <a:pt x="131" y="248"/>
                    <a:pt x="123" y="225"/>
                    <a:pt x="123" y="219"/>
                  </a:cubicBezTo>
                  <a:cubicBezTo>
                    <a:pt x="123" y="214"/>
                    <a:pt x="126" y="207"/>
                    <a:pt x="126" y="205"/>
                  </a:cubicBezTo>
                  <a:cubicBezTo>
                    <a:pt x="127" y="203"/>
                    <a:pt x="120" y="181"/>
                    <a:pt x="120" y="181"/>
                  </a:cubicBezTo>
                  <a:cubicBezTo>
                    <a:pt x="100" y="187"/>
                    <a:pt x="100" y="187"/>
                    <a:pt x="100" y="187"/>
                  </a:cubicBezTo>
                  <a:cubicBezTo>
                    <a:pt x="100" y="187"/>
                    <a:pt x="90" y="150"/>
                    <a:pt x="88" y="147"/>
                  </a:cubicBezTo>
                  <a:cubicBezTo>
                    <a:pt x="86" y="144"/>
                    <a:pt x="70" y="147"/>
                    <a:pt x="70" y="147"/>
                  </a:cubicBezTo>
                  <a:cubicBezTo>
                    <a:pt x="69" y="133"/>
                    <a:pt x="69" y="133"/>
                    <a:pt x="69" y="133"/>
                  </a:cubicBezTo>
                  <a:cubicBezTo>
                    <a:pt x="38" y="132"/>
                    <a:pt x="38" y="132"/>
                    <a:pt x="38" y="132"/>
                  </a:cubicBezTo>
                  <a:cubicBezTo>
                    <a:pt x="36" y="147"/>
                    <a:pt x="36" y="147"/>
                    <a:pt x="36" y="147"/>
                  </a:cubicBezTo>
                  <a:cubicBezTo>
                    <a:pt x="36" y="147"/>
                    <a:pt x="46" y="150"/>
                    <a:pt x="48" y="151"/>
                  </a:cubicBezTo>
                  <a:cubicBezTo>
                    <a:pt x="49" y="151"/>
                    <a:pt x="46" y="160"/>
                    <a:pt x="46" y="162"/>
                  </a:cubicBezTo>
                  <a:cubicBezTo>
                    <a:pt x="46" y="165"/>
                    <a:pt x="14" y="171"/>
                    <a:pt x="11" y="173"/>
                  </a:cubicBezTo>
                  <a:cubicBezTo>
                    <a:pt x="6" y="169"/>
                    <a:pt x="7" y="156"/>
                    <a:pt x="7" y="156"/>
                  </a:cubicBezTo>
                  <a:cubicBezTo>
                    <a:pt x="6" y="149"/>
                    <a:pt x="12" y="139"/>
                    <a:pt x="11" y="134"/>
                  </a:cubicBezTo>
                  <a:cubicBezTo>
                    <a:pt x="9" y="129"/>
                    <a:pt x="0" y="109"/>
                    <a:pt x="0" y="105"/>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30" name="ee4p_SH_1"/>
            <p:cNvSpPr>
              <a:spLocks/>
            </p:cNvSpPr>
            <p:nvPr>
              <p:custDataLst>
                <p:tags r:id="rId12"/>
              </p:custDataLst>
            </p:nvPr>
          </p:nvSpPr>
          <p:spPr bwMode="auto">
            <a:xfrm>
              <a:off x="3835401" y="2052638"/>
              <a:ext cx="34925" cy="49212"/>
            </a:xfrm>
            <a:custGeom>
              <a:avLst/>
              <a:gdLst>
                <a:gd name="T0" fmla="*/ 2147483647 w 11"/>
                <a:gd name="T1" fmla="*/ 0 h 16"/>
                <a:gd name="T2" fmla="*/ 0 w 11"/>
                <a:gd name="T3" fmla="*/ 2147483647 h 16"/>
                <a:gd name="T4" fmla="*/ 2147483647 w 11"/>
                <a:gd name="T5" fmla="*/ 2147483647 h 16"/>
                <a:gd name="T6" fmla="*/ 2147483647 w 11"/>
                <a:gd name="T7" fmla="*/ 2147483647 h 16"/>
                <a:gd name="T8" fmla="*/ 2147483647 w 11"/>
                <a:gd name="T9" fmla="*/ 2147483647 h 16"/>
                <a:gd name="T10" fmla="*/ 2147483647 w 11"/>
                <a:gd name="T11" fmla="*/ 2147483647 h 16"/>
                <a:gd name="T12" fmla="*/ 2147483647 w 11"/>
                <a:gd name="T13" fmla="*/ 0 h 16"/>
                <a:gd name="T14" fmla="*/ 0 60000 65536"/>
                <a:gd name="T15" fmla="*/ 0 60000 65536"/>
                <a:gd name="T16" fmla="*/ 0 60000 65536"/>
                <a:gd name="T17" fmla="*/ 0 60000 65536"/>
                <a:gd name="T18" fmla="*/ 0 60000 65536"/>
                <a:gd name="T19" fmla="*/ 0 60000 65536"/>
                <a:gd name="T20" fmla="*/ 0 60000 65536"/>
                <a:gd name="T21" fmla="*/ 0 w 11"/>
                <a:gd name="T22" fmla="*/ 0 h 16"/>
                <a:gd name="T23" fmla="*/ 11 w 11"/>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6">
                  <a:moveTo>
                    <a:pt x="4" y="0"/>
                  </a:moveTo>
                  <a:cubicBezTo>
                    <a:pt x="3" y="0"/>
                    <a:pt x="0" y="2"/>
                    <a:pt x="0" y="6"/>
                  </a:cubicBezTo>
                  <a:cubicBezTo>
                    <a:pt x="0" y="11"/>
                    <a:pt x="2" y="16"/>
                    <a:pt x="4" y="16"/>
                  </a:cubicBezTo>
                  <a:cubicBezTo>
                    <a:pt x="5" y="16"/>
                    <a:pt x="6" y="15"/>
                    <a:pt x="8" y="14"/>
                  </a:cubicBezTo>
                  <a:cubicBezTo>
                    <a:pt x="10" y="13"/>
                    <a:pt x="11" y="10"/>
                    <a:pt x="9" y="8"/>
                  </a:cubicBezTo>
                  <a:cubicBezTo>
                    <a:pt x="7" y="6"/>
                    <a:pt x="7" y="5"/>
                    <a:pt x="6" y="3"/>
                  </a:cubicBezTo>
                  <a:cubicBezTo>
                    <a:pt x="6" y="1"/>
                    <a:pt x="4" y="0"/>
                    <a:pt x="4" y="0"/>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31" name="ee4p_SH_2"/>
            <p:cNvSpPr>
              <a:spLocks/>
            </p:cNvSpPr>
            <p:nvPr>
              <p:custDataLst>
                <p:tags r:id="rId13"/>
              </p:custDataLst>
            </p:nvPr>
          </p:nvSpPr>
          <p:spPr bwMode="auto">
            <a:xfrm>
              <a:off x="3873501" y="2176463"/>
              <a:ext cx="33338" cy="30162"/>
            </a:xfrm>
            <a:custGeom>
              <a:avLst/>
              <a:gdLst>
                <a:gd name="T0" fmla="*/ 2147483647 w 11"/>
                <a:gd name="T1" fmla="*/ 0 h 9"/>
                <a:gd name="T2" fmla="*/ 2147483647 w 11"/>
                <a:gd name="T3" fmla="*/ 2147483647 h 9"/>
                <a:gd name="T4" fmla="*/ 2147483647 w 11"/>
                <a:gd name="T5" fmla="*/ 2147483647 h 9"/>
                <a:gd name="T6" fmla="*/ 2147483647 w 11"/>
                <a:gd name="T7" fmla="*/ 2147483647 h 9"/>
                <a:gd name="T8" fmla="*/ 2147483647 w 11"/>
                <a:gd name="T9" fmla="*/ 0 h 9"/>
                <a:gd name="T10" fmla="*/ 2147483647 w 11"/>
                <a:gd name="T11" fmla="*/ 0 h 9"/>
                <a:gd name="T12" fmla="*/ 0 60000 65536"/>
                <a:gd name="T13" fmla="*/ 0 60000 65536"/>
                <a:gd name="T14" fmla="*/ 0 60000 65536"/>
                <a:gd name="T15" fmla="*/ 0 60000 65536"/>
                <a:gd name="T16" fmla="*/ 0 60000 65536"/>
                <a:gd name="T17" fmla="*/ 0 60000 65536"/>
                <a:gd name="T18" fmla="*/ 0 w 11"/>
                <a:gd name="T19" fmla="*/ 0 h 9"/>
                <a:gd name="T20" fmla="*/ 11 w 11"/>
                <a:gd name="T21" fmla="*/ 9 h 9"/>
              </a:gdLst>
              <a:ahLst/>
              <a:cxnLst>
                <a:cxn ang="T12">
                  <a:pos x="T0" y="T1"/>
                </a:cxn>
                <a:cxn ang="T13">
                  <a:pos x="T2" y="T3"/>
                </a:cxn>
                <a:cxn ang="T14">
                  <a:pos x="T4" y="T5"/>
                </a:cxn>
                <a:cxn ang="T15">
                  <a:pos x="T6" y="T7"/>
                </a:cxn>
                <a:cxn ang="T16">
                  <a:pos x="T8" y="T9"/>
                </a:cxn>
                <a:cxn ang="T17">
                  <a:pos x="T10" y="T11"/>
                </a:cxn>
              </a:cxnLst>
              <a:rect l="T18" t="T19" r="T20" b="T21"/>
              <a:pathLst>
                <a:path w="11" h="9">
                  <a:moveTo>
                    <a:pt x="3" y="0"/>
                  </a:moveTo>
                  <a:cubicBezTo>
                    <a:pt x="0" y="0"/>
                    <a:pt x="2" y="2"/>
                    <a:pt x="2" y="4"/>
                  </a:cubicBezTo>
                  <a:cubicBezTo>
                    <a:pt x="2" y="5"/>
                    <a:pt x="4" y="9"/>
                    <a:pt x="6" y="9"/>
                  </a:cubicBezTo>
                  <a:cubicBezTo>
                    <a:pt x="8" y="9"/>
                    <a:pt x="11" y="7"/>
                    <a:pt x="9" y="5"/>
                  </a:cubicBezTo>
                  <a:cubicBezTo>
                    <a:pt x="7" y="2"/>
                    <a:pt x="4" y="0"/>
                    <a:pt x="4" y="0"/>
                  </a:cubicBezTo>
                  <a:lnTo>
                    <a:pt x="3" y="0"/>
                  </a:ln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32" name="ee4p_SH_3"/>
            <p:cNvSpPr>
              <a:spLocks/>
            </p:cNvSpPr>
            <p:nvPr>
              <p:custDataLst>
                <p:tags r:id="rId14"/>
              </p:custDataLst>
            </p:nvPr>
          </p:nvSpPr>
          <p:spPr bwMode="auto">
            <a:xfrm>
              <a:off x="4681538" y="2154238"/>
              <a:ext cx="103188" cy="77787"/>
            </a:xfrm>
            <a:custGeom>
              <a:avLst/>
              <a:gdLst>
                <a:gd name="T0" fmla="*/ 2147483647 w 33"/>
                <a:gd name="T1" fmla="*/ 2147483647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2147483647 h 24"/>
                <a:gd name="T16" fmla="*/ 2147483647 w 33"/>
                <a:gd name="T17" fmla="*/ 0 h 24"/>
                <a:gd name="T18" fmla="*/ 2147483647 w 33"/>
                <a:gd name="T19" fmla="*/ 2147483647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4"/>
                <a:gd name="T32" fmla="*/ 33 w 33"/>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4">
                  <a:moveTo>
                    <a:pt x="24" y="5"/>
                  </a:moveTo>
                  <a:cubicBezTo>
                    <a:pt x="26" y="8"/>
                    <a:pt x="27" y="11"/>
                    <a:pt x="28" y="14"/>
                  </a:cubicBezTo>
                  <a:cubicBezTo>
                    <a:pt x="29" y="17"/>
                    <a:pt x="33" y="22"/>
                    <a:pt x="32" y="23"/>
                  </a:cubicBezTo>
                  <a:cubicBezTo>
                    <a:pt x="32" y="24"/>
                    <a:pt x="24" y="19"/>
                    <a:pt x="22" y="19"/>
                  </a:cubicBezTo>
                  <a:cubicBezTo>
                    <a:pt x="20" y="19"/>
                    <a:pt x="17" y="20"/>
                    <a:pt x="14" y="19"/>
                  </a:cubicBezTo>
                  <a:cubicBezTo>
                    <a:pt x="11" y="18"/>
                    <a:pt x="11" y="13"/>
                    <a:pt x="9" y="14"/>
                  </a:cubicBezTo>
                  <a:cubicBezTo>
                    <a:pt x="6" y="14"/>
                    <a:pt x="4" y="17"/>
                    <a:pt x="2" y="16"/>
                  </a:cubicBezTo>
                  <a:cubicBezTo>
                    <a:pt x="0" y="15"/>
                    <a:pt x="3" y="7"/>
                    <a:pt x="3" y="7"/>
                  </a:cubicBezTo>
                  <a:cubicBezTo>
                    <a:pt x="4" y="5"/>
                    <a:pt x="5" y="0"/>
                    <a:pt x="8" y="0"/>
                  </a:cubicBezTo>
                  <a:cubicBezTo>
                    <a:pt x="11" y="0"/>
                    <a:pt x="21" y="3"/>
                    <a:pt x="24" y="5"/>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33" name="ee4p_SH_4"/>
            <p:cNvSpPr>
              <a:spLocks/>
            </p:cNvSpPr>
            <p:nvPr>
              <p:custDataLst>
                <p:tags r:id="rId15"/>
              </p:custDataLst>
            </p:nvPr>
          </p:nvSpPr>
          <p:spPr bwMode="auto">
            <a:xfrm>
              <a:off x="3922713" y="1939925"/>
              <a:ext cx="808038" cy="836612"/>
            </a:xfrm>
            <a:custGeom>
              <a:avLst/>
              <a:gdLst>
                <a:gd name="T0" fmla="*/ 2147483647 w 259"/>
                <a:gd name="T1" fmla="*/ 2147483647 h 268"/>
                <a:gd name="T2" fmla="*/ 2147483647 w 259"/>
                <a:gd name="T3" fmla="*/ 2147483647 h 268"/>
                <a:gd name="T4" fmla="*/ 2147483647 w 259"/>
                <a:gd name="T5" fmla="*/ 2147483647 h 268"/>
                <a:gd name="T6" fmla="*/ 2147483647 w 259"/>
                <a:gd name="T7" fmla="*/ 2147483647 h 268"/>
                <a:gd name="T8" fmla="*/ 2147483647 w 259"/>
                <a:gd name="T9" fmla="*/ 2147483647 h 268"/>
                <a:gd name="T10" fmla="*/ 2147483647 w 259"/>
                <a:gd name="T11" fmla="*/ 2147483647 h 268"/>
                <a:gd name="T12" fmla="*/ 2147483647 w 259"/>
                <a:gd name="T13" fmla="*/ 2147483647 h 268"/>
                <a:gd name="T14" fmla="*/ 2147483647 w 259"/>
                <a:gd name="T15" fmla="*/ 2147483647 h 268"/>
                <a:gd name="T16" fmla="*/ 2147483647 w 259"/>
                <a:gd name="T17" fmla="*/ 2147483647 h 268"/>
                <a:gd name="T18" fmla="*/ 2147483647 w 259"/>
                <a:gd name="T19" fmla="*/ 0 h 268"/>
                <a:gd name="T20" fmla="*/ 2147483647 w 259"/>
                <a:gd name="T21" fmla="*/ 2147483647 h 268"/>
                <a:gd name="T22" fmla="*/ 2147483647 w 259"/>
                <a:gd name="T23" fmla="*/ 2147483647 h 268"/>
                <a:gd name="T24" fmla="*/ 2147483647 w 259"/>
                <a:gd name="T25" fmla="*/ 2147483647 h 268"/>
                <a:gd name="T26" fmla="*/ 2147483647 w 259"/>
                <a:gd name="T27" fmla="*/ 2147483647 h 268"/>
                <a:gd name="T28" fmla="*/ 2147483647 w 259"/>
                <a:gd name="T29" fmla="*/ 2147483647 h 268"/>
                <a:gd name="T30" fmla="*/ 2147483647 w 259"/>
                <a:gd name="T31" fmla="*/ 2147483647 h 268"/>
                <a:gd name="T32" fmla="*/ 2147483647 w 259"/>
                <a:gd name="T33" fmla="*/ 2147483647 h 268"/>
                <a:gd name="T34" fmla="*/ 2147483647 w 259"/>
                <a:gd name="T35" fmla="*/ 2147483647 h 268"/>
                <a:gd name="T36" fmla="*/ 2147483647 w 259"/>
                <a:gd name="T37" fmla="*/ 2147483647 h 268"/>
                <a:gd name="T38" fmla="*/ 2147483647 w 259"/>
                <a:gd name="T39" fmla="*/ 2147483647 h 268"/>
                <a:gd name="T40" fmla="*/ 2147483647 w 259"/>
                <a:gd name="T41" fmla="*/ 2147483647 h 268"/>
                <a:gd name="T42" fmla="*/ 2147483647 w 259"/>
                <a:gd name="T43" fmla="*/ 2147483647 h 268"/>
                <a:gd name="T44" fmla="*/ 2147483647 w 259"/>
                <a:gd name="T45" fmla="*/ 2147483647 h 268"/>
                <a:gd name="T46" fmla="*/ 2147483647 w 259"/>
                <a:gd name="T47" fmla="*/ 2147483647 h 268"/>
                <a:gd name="T48" fmla="*/ 2147483647 w 259"/>
                <a:gd name="T49" fmla="*/ 2147483647 h 268"/>
                <a:gd name="T50" fmla="*/ 2147483647 w 259"/>
                <a:gd name="T51" fmla="*/ 2147483647 h 268"/>
                <a:gd name="T52" fmla="*/ 2147483647 w 259"/>
                <a:gd name="T53" fmla="*/ 2147483647 h 268"/>
                <a:gd name="T54" fmla="*/ 2147483647 w 259"/>
                <a:gd name="T55" fmla="*/ 2147483647 h 268"/>
                <a:gd name="T56" fmla="*/ 2147483647 w 259"/>
                <a:gd name="T57" fmla="*/ 2147483647 h 268"/>
                <a:gd name="T58" fmla="*/ 2147483647 w 259"/>
                <a:gd name="T59" fmla="*/ 2147483647 h 268"/>
                <a:gd name="T60" fmla="*/ 2147483647 w 259"/>
                <a:gd name="T61" fmla="*/ 2147483647 h 268"/>
                <a:gd name="T62" fmla="*/ 2147483647 w 259"/>
                <a:gd name="T63" fmla="*/ 2147483647 h 268"/>
                <a:gd name="T64" fmla="*/ 2147483647 w 259"/>
                <a:gd name="T65" fmla="*/ 2147483647 h 268"/>
                <a:gd name="T66" fmla="*/ 2147483647 w 259"/>
                <a:gd name="T67" fmla="*/ 2147483647 h 268"/>
                <a:gd name="T68" fmla="*/ 2147483647 w 259"/>
                <a:gd name="T69" fmla="*/ 2147483647 h 268"/>
                <a:gd name="T70" fmla="*/ 2147483647 w 259"/>
                <a:gd name="T71" fmla="*/ 2147483647 h 268"/>
                <a:gd name="T72" fmla="*/ 2147483647 w 259"/>
                <a:gd name="T73" fmla="*/ 2147483647 h 268"/>
                <a:gd name="T74" fmla="*/ 2147483647 w 259"/>
                <a:gd name="T75" fmla="*/ 2147483647 h 268"/>
                <a:gd name="T76" fmla="*/ 2147483647 w 259"/>
                <a:gd name="T77" fmla="*/ 2147483647 h 268"/>
                <a:gd name="T78" fmla="*/ 2147483647 w 259"/>
                <a:gd name="T79" fmla="*/ 2147483647 h 268"/>
                <a:gd name="T80" fmla="*/ 2147483647 w 259"/>
                <a:gd name="T81" fmla="*/ 2147483647 h 268"/>
                <a:gd name="T82" fmla="*/ 2147483647 w 259"/>
                <a:gd name="T83" fmla="*/ 2147483647 h 268"/>
                <a:gd name="T84" fmla="*/ 2147483647 w 259"/>
                <a:gd name="T85" fmla="*/ 2147483647 h 268"/>
                <a:gd name="T86" fmla="*/ 2147483647 w 259"/>
                <a:gd name="T87" fmla="*/ 2147483647 h 268"/>
                <a:gd name="T88" fmla="*/ 2147483647 w 259"/>
                <a:gd name="T89" fmla="*/ 2147483647 h 268"/>
                <a:gd name="T90" fmla="*/ 2147483647 w 259"/>
                <a:gd name="T91" fmla="*/ 2147483647 h 268"/>
                <a:gd name="T92" fmla="*/ 2147483647 w 259"/>
                <a:gd name="T93" fmla="*/ 2147483647 h 268"/>
                <a:gd name="T94" fmla="*/ 2147483647 w 259"/>
                <a:gd name="T95" fmla="*/ 2147483647 h 268"/>
                <a:gd name="T96" fmla="*/ 2147483647 w 259"/>
                <a:gd name="T97" fmla="*/ 2147483647 h 268"/>
                <a:gd name="T98" fmla="*/ 2147483647 w 259"/>
                <a:gd name="T99" fmla="*/ 2147483647 h 268"/>
                <a:gd name="T100" fmla="*/ 2147483647 w 259"/>
                <a:gd name="T101" fmla="*/ 2147483647 h 268"/>
                <a:gd name="T102" fmla="*/ 2147483647 w 259"/>
                <a:gd name="T103" fmla="*/ 2147483647 h 268"/>
                <a:gd name="T104" fmla="*/ 2147483647 w 259"/>
                <a:gd name="T105" fmla="*/ 2147483647 h 2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9"/>
                <a:gd name="T160" fmla="*/ 0 h 268"/>
                <a:gd name="T161" fmla="*/ 259 w 259"/>
                <a:gd name="T162" fmla="*/ 268 h 2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9" h="268">
                  <a:moveTo>
                    <a:pt x="0" y="106"/>
                  </a:moveTo>
                  <a:cubicBezTo>
                    <a:pt x="0" y="104"/>
                    <a:pt x="3" y="90"/>
                    <a:pt x="6" y="89"/>
                  </a:cubicBezTo>
                  <a:cubicBezTo>
                    <a:pt x="13" y="86"/>
                    <a:pt x="23" y="88"/>
                    <a:pt x="27" y="88"/>
                  </a:cubicBezTo>
                  <a:cubicBezTo>
                    <a:pt x="31" y="87"/>
                    <a:pt x="36" y="84"/>
                    <a:pt x="38" y="82"/>
                  </a:cubicBezTo>
                  <a:cubicBezTo>
                    <a:pt x="39" y="80"/>
                    <a:pt x="45" y="78"/>
                    <a:pt x="45" y="76"/>
                  </a:cubicBezTo>
                  <a:cubicBezTo>
                    <a:pt x="45" y="74"/>
                    <a:pt x="44" y="70"/>
                    <a:pt x="42" y="69"/>
                  </a:cubicBezTo>
                  <a:cubicBezTo>
                    <a:pt x="41" y="67"/>
                    <a:pt x="35" y="77"/>
                    <a:pt x="33" y="77"/>
                  </a:cubicBezTo>
                  <a:cubicBezTo>
                    <a:pt x="30" y="77"/>
                    <a:pt x="23" y="77"/>
                    <a:pt x="23" y="72"/>
                  </a:cubicBezTo>
                  <a:cubicBezTo>
                    <a:pt x="23" y="68"/>
                    <a:pt x="23" y="69"/>
                    <a:pt x="26" y="68"/>
                  </a:cubicBezTo>
                  <a:cubicBezTo>
                    <a:pt x="29" y="66"/>
                    <a:pt x="36" y="66"/>
                    <a:pt x="37" y="65"/>
                  </a:cubicBezTo>
                  <a:cubicBezTo>
                    <a:pt x="38" y="64"/>
                    <a:pt x="36" y="63"/>
                    <a:pt x="34" y="59"/>
                  </a:cubicBezTo>
                  <a:cubicBezTo>
                    <a:pt x="32" y="56"/>
                    <a:pt x="32" y="55"/>
                    <a:pt x="31" y="54"/>
                  </a:cubicBezTo>
                  <a:cubicBezTo>
                    <a:pt x="30" y="53"/>
                    <a:pt x="25" y="56"/>
                    <a:pt x="24" y="54"/>
                  </a:cubicBezTo>
                  <a:cubicBezTo>
                    <a:pt x="23" y="52"/>
                    <a:pt x="28" y="50"/>
                    <a:pt x="26" y="47"/>
                  </a:cubicBezTo>
                  <a:cubicBezTo>
                    <a:pt x="25" y="43"/>
                    <a:pt x="21" y="42"/>
                    <a:pt x="19" y="39"/>
                  </a:cubicBezTo>
                  <a:cubicBezTo>
                    <a:pt x="17" y="36"/>
                    <a:pt x="15" y="34"/>
                    <a:pt x="14" y="31"/>
                  </a:cubicBezTo>
                  <a:cubicBezTo>
                    <a:pt x="13" y="29"/>
                    <a:pt x="19" y="28"/>
                    <a:pt x="16" y="25"/>
                  </a:cubicBezTo>
                  <a:cubicBezTo>
                    <a:pt x="13" y="21"/>
                    <a:pt x="11" y="19"/>
                    <a:pt x="8" y="14"/>
                  </a:cubicBezTo>
                  <a:cubicBezTo>
                    <a:pt x="6" y="9"/>
                    <a:pt x="6" y="7"/>
                    <a:pt x="6" y="5"/>
                  </a:cubicBezTo>
                  <a:cubicBezTo>
                    <a:pt x="6" y="3"/>
                    <a:pt x="9" y="0"/>
                    <a:pt x="9" y="0"/>
                  </a:cubicBezTo>
                  <a:cubicBezTo>
                    <a:pt x="9" y="0"/>
                    <a:pt x="23" y="0"/>
                    <a:pt x="26" y="1"/>
                  </a:cubicBezTo>
                  <a:cubicBezTo>
                    <a:pt x="29" y="1"/>
                    <a:pt x="39" y="3"/>
                    <a:pt x="43" y="5"/>
                  </a:cubicBezTo>
                  <a:cubicBezTo>
                    <a:pt x="47" y="6"/>
                    <a:pt x="57" y="6"/>
                    <a:pt x="61" y="9"/>
                  </a:cubicBezTo>
                  <a:cubicBezTo>
                    <a:pt x="64" y="12"/>
                    <a:pt x="72" y="17"/>
                    <a:pt x="72" y="19"/>
                  </a:cubicBezTo>
                  <a:cubicBezTo>
                    <a:pt x="72" y="22"/>
                    <a:pt x="78" y="21"/>
                    <a:pt x="80" y="20"/>
                  </a:cubicBezTo>
                  <a:cubicBezTo>
                    <a:pt x="81" y="19"/>
                    <a:pt x="82" y="14"/>
                    <a:pt x="85" y="14"/>
                  </a:cubicBezTo>
                  <a:cubicBezTo>
                    <a:pt x="88" y="14"/>
                    <a:pt x="89" y="14"/>
                    <a:pt x="91" y="14"/>
                  </a:cubicBezTo>
                  <a:cubicBezTo>
                    <a:pt x="93" y="14"/>
                    <a:pt x="92" y="17"/>
                    <a:pt x="94" y="16"/>
                  </a:cubicBezTo>
                  <a:cubicBezTo>
                    <a:pt x="96" y="16"/>
                    <a:pt x="100" y="12"/>
                    <a:pt x="103" y="14"/>
                  </a:cubicBezTo>
                  <a:cubicBezTo>
                    <a:pt x="106" y="16"/>
                    <a:pt x="119" y="19"/>
                    <a:pt x="121" y="22"/>
                  </a:cubicBezTo>
                  <a:cubicBezTo>
                    <a:pt x="123" y="24"/>
                    <a:pt x="126" y="29"/>
                    <a:pt x="129" y="29"/>
                  </a:cubicBezTo>
                  <a:cubicBezTo>
                    <a:pt x="132" y="29"/>
                    <a:pt x="134" y="24"/>
                    <a:pt x="134" y="23"/>
                  </a:cubicBezTo>
                  <a:cubicBezTo>
                    <a:pt x="135" y="22"/>
                    <a:pt x="137" y="21"/>
                    <a:pt x="138" y="24"/>
                  </a:cubicBezTo>
                  <a:cubicBezTo>
                    <a:pt x="140" y="27"/>
                    <a:pt x="140" y="34"/>
                    <a:pt x="142" y="35"/>
                  </a:cubicBezTo>
                  <a:cubicBezTo>
                    <a:pt x="143" y="37"/>
                    <a:pt x="147" y="39"/>
                    <a:pt x="147" y="42"/>
                  </a:cubicBezTo>
                  <a:cubicBezTo>
                    <a:pt x="147" y="44"/>
                    <a:pt x="146" y="63"/>
                    <a:pt x="145" y="65"/>
                  </a:cubicBezTo>
                  <a:cubicBezTo>
                    <a:pt x="145" y="67"/>
                    <a:pt x="135" y="74"/>
                    <a:pt x="133" y="75"/>
                  </a:cubicBezTo>
                  <a:cubicBezTo>
                    <a:pt x="130" y="76"/>
                    <a:pt x="127" y="77"/>
                    <a:pt x="126" y="77"/>
                  </a:cubicBezTo>
                  <a:cubicBezTo>
                    <a:pt x="125" y="77"/>
                    <a:pt x="126" y="82"/>
                    <a:pt x="129" y="83"/>
                  </a:cubicBezTo>
                  <a:cubicBezTo>
                    <a:pt x="131" y="84"/>
                    <a:pt x="133" y="82"/>
                    <a:pt x="136" y="82"/>
                  </a:cubicBezTo>
                  <a:cubicBezTo>
                    <a:pt x="139" y="81"/>
                    <a:pt x="151" y="77"/>
                    <a:pt x="154" y="77"/>
                  </a:cubicBezTo>
                  <a:cubicBezTo>
                    <a:pt x="156" y="77"/>
                    <a:pt x="162" y="79"/>
                    <a:pt x="163" y="81"/>
                  </a:cubicBezTo>
                  <a:cubicBezTo>
                    <a:pt x="163" y="84"/>
                    <a:pt x="158" y="84"/>
                    <a:pt x="158" y="86"/>
                  </a:cubicBezTo>
                  <a:cubicBezTo>
                    <a:pt x="158" y="89"/>
                    <a:pt x="161" y="90"/>
                    <a:pt x="159" y="92"/>
                  </a:cubicBezTo>
                  <a:cubicBezTo>
                    <a:pt x="158" y="94"/>
                    <a:pt x="155" y="96"/>
                    <a:pt x="155" y="99"/>
                  </a:cubicBezTo>
                  <a:cubicBezTo>
                    <a:pt x="155" y="102"/>
                    <a:pt x="155" y="101"/>
                    <a:pt x="154" y="103"/>
                  </a:cubicBezTo>
                  <a:cubicBezTo>
                    <a:pt x="153" y="105"/>
                    <a:pt x="154" y="107"/>
                    <a:pt x="155" y="107"/>
                  </a:cubicBezTo>
                  <a:cubicBezTo>
                    <a:pt x="156" y="107"/>
                    <a:pt x="158" y="105"/>
                    <a:pt x="159" y="103"/>
                  </a:cubicBezTo>
                  <a:cubicBezTo>
                    <a:pt x="161" y="102"/>
                    <a:pt x="162" y="98"/>
                    <a:pt x="163" y="97"/>
                  </a:cubicBezTo>
                  <a:cubicBezTo>
                    <a:pt x="163" y="95"/>
                    <a:pt x="166" y="90"/>
                    <a:pt x="168" y="89"/>
                  </a:cubicBezTo>
                  <a:cubicBezTo>
                    <a:pt x="169" y="89"/>
                    <a:pt x="174" y="87"/>
                    <a:pt x="175" y="86"/>
                  </a:cubicBezTo>
                  <a:cubicBezTo>
                    <a:pt x="176" y="85"/>
                    <a:pt x="179" y="87"/>
                    <a:pt x="180" y="88"/>
                  </a:cubicBezTo>
                  <a:cubicBezTo>
                    <a:pt x="182" y="88"/>
                    <a:pt x="186" y="91"/>
                    <a:pt x="189" y="93"/>
                  </a:cubicBezTo>
                  <a:cubicBezTo>
                    <a:pt x="192" y="94"/>
                    <a:pt x="202" y="96"/>
                    <a:pt x="204" y="98"/>
                  </a:cubicBezTo>
                  <a:cubicBezTo>
                    <a:pt x="205" y="100"/>
                    <a:pt x="209" y="107"/>
                    <a:pt x="211" y="107"/>
                  </a:cubicBezTo>
                  <a:cubicBezTo>
                    <a:pt x="213" y="107"/>
                    <a:pt x="220" y="109"/>
                    <a:pt x="222" y="107"/>
                  </a:cubicBezTo>
                  <a:cubicBezTo>
                    <a:pt x="226" y="104"/>
                    <a:pt x="230" y="99"/>
                    <a:pt x="234" y="97"/>
                  </a:cubicBezTo>
                  <a:cubicBezTo>
                    <a:pt x="237" y="95"/>
                    <a:pt x="240" y="94"/>
                    <a:pt x="242" y="96"/>
                  </a:cubicBezTo>
                  <a:cubicBezTo>
                    <a:pt x="245" y="97"/>
                    <a:pt x="245" y="97"/>
                    <a:pt x="248" y="97"/>
                  </a:cubicBezTo>
                  <a:cubicBezTo>
                    <a:pt x="250" y="96"/>
                    <a:pt x="253" y="93"/>
                    <a:pt x="254" y="93"/>
                  </a:cubicBezTo>
                  <a:cubicBezTo>
                    <a:pt x="255" y="93"/>
                    <a:pt x="259" y="96"/>
                    <a:pt x="255" y="100"/>
                  </a:cubicBezTo>
                  <a:cubicBezTo>
                    <a:pt x="251" y="103"/>
                    <a:pt x="252" y="106"/>
                    <a:pt x="252" y="107"/>
                  </a:cubicBezTo>
                  <a:cubicBezTo>
                    <a:pt x="252" y="109"/>
                    <a:pt x="254" y="126"/>
                    <a:pt x="254" y="127"/>
                  </a:cubicBezTo>
                  <a:cubicBezTo>
                    <a:pt x="253" y="128"/>
                    <a:pt x="254" y="129"/>
                    <a:pt x="249" y="130"/>
                  </a:cubicBezTo>
                  <a:cubicBezTo>
                    <a:pt x="243" y="132"/>
                    <a:pt x="239" y="136"/>
                    <a:pt x="237" y="138"/>
                  </a:cubicBezTo>
                  <a:cubicBezTo>
                    <a:pt x="236" y="141"/>
                    <a:pt x="233" y="146"/>
                    <a:pt x="231" y="146"/>
                  </a:cubicBezTo>
                  <a:cubicBezTo>
                    <a:pt x="229" y="146"/>
                    <a:pt x="224" y="144"/>
                    <a:pt x="223" y="145"/>
                  </a:cubicBezTo>
                  <a:cubicBezTo>
                    <a:pt x="222" y="146"/>
                    <a:pt x="217" y="151"/>
                    <a:pt x="218" y="154"/>
                  </a:cubicBezTo>
                  <a:cubicBezTo>
                    <a:pt x="220" y="157"/>
                    <a:pt x="220" y="162"/>
                    <a:pt x="223" y="162"/>
                  </a:cubicBezTo>
                  <a:cubicBezTo>
                    <a:pt x="226" y="162"/>
                    <a:pt x="226" y="162"/>
                    <a:pt x="228" y="163"/>
                  </a:cubicBezTo>
                  <a:cubicBezTo>
                    <a:pt x="230" y="163"/>
                    <a:pt x="230" y="169"/>
                    <a:pt x="232" y="169"/>
                  </a:cubicBezTo>
                  <a:cubicBezTo>
                    <a:pt x="232" y="169"/>
                    <a:pt x="232" y="174"/>
                    <a:pt x="228" y="179"/>
                  </a:cubicBezTo>
                  <a:cubicBezTo>
                    <a:pt x="223" y="183"/>
                    <a:pt x="220" y="185"/>
                    <a:pt x="220" y="196"/>
                  </a:cubicBezTo>
                  <a:cubicBezTo>
                    <a:pt x="219" y="200"/>
                    <a:pt x="223" y="212"/>
                    <a:pt x="227" y="212"/>
                  </a:cubicBezTo>
                  <a:cubicBezTo>
                    <a:pt x="231" y="212"/>
                    <a:pt x="241" y="224"/>
                    <a:pt x="237" y="228"/>
                  </a:cubicBezTo>
                  <a:cubicBezTo>
                    <a:pt x="233" y="233"/>
                    <a:pt x="227" y="244"/>
                    <a:pt x="223" y="246"/>
                  </a:cubicBezTo>
                  <a:cubicBezTo>
                    <a:pt x="219" y="247"/>
                    <a:pt x="207" y="251"/>
                    <a:pt x="207" y="254"/>
                  </a:cubicBezTo>
                  <a:cubicBezTo>
                    <a:pt x="205" y="267"/>
                    <a:pt x="205" y="267"/>
                    <a:pt x="205" y="267"/>
                  </a:cubicBezTo>
                  <a:cubicBezTo>
                    <a:pt x="200" y="268"/>
                    <a:pt x="194" y="268"/>
                    <a:pt x="192" y="266"/>
                  </a:cubicBezTo>
                  <a:cubicBezTo>
                    <a:pt x="187" y="263"/>
                    <a:pt x="177" y="259"/>
                    <a:pt x="173" y="259"/>
                  </a:cubicBezTo>
                  <a:cubicBezTo>
                    <a:pt x="173" y="259"/>
                    <a:pt x="171" y="252"/>
                    <a:pt x="169" y="250"/>
                  </a:cubicBezTo>
                  <a:cubicBezTo>
                    <a:pt x="167" y="247"/>
                    <a:pt x="163" y="242"/>
                    <a:pt x="161" y="238"/>
                  </a:cubicBezTo>
                  <a:cubicBezTo>
                    <a:pt x="160" y="234"/>
                    <a:pt x="162" y="228"/>
                    <a:pt x="165" y="225"/>
                  </a:cubicBezTo>
                  <a:cubicBezTo>
                    <a:pt x="167" y="222"/>
                    <a:pt x="168" y="209"/>
                    <a:pt x="164" y="209"/>
                  </a:cubicBezTo>
                  <a:cubicBezTo>
                    <a:pt x="160" y="209"/>
                    <a:pt x="156" y="208"/>
                    <a:pt x="153" y="208"/>
                  </a:cubicBezTo>
                  <a:cubicBezTo>
                    <a:pt x="151" y="208"/>
                    <a:pt x="145" y="214"/>
                    <a:pt x="141" y="217"/>
                  </a:cubicBezTo>
                  <a:cubicBezTo>
                    <a:pt x="138" y="220"/>
                    <a:pt x="125" y="220"/>
                    <a:pt x="123" y="223"/>
                  </a:cubicBezTo>
                  <a:cubicBezTo>
                    <a:pt x="123" y="223"/>
                    <a:pt x="114" y="231"/>
                    <a:pt x="111" y="235"/>
                  </a:cubicBezTo>
                  <a:cubicBezTo>
                    <a:pt x="106" y="233"/>
                    <a:pt x="95" y="228"/>
                    <a:pt x="92" y="219"/>
                  </a:cubicBezTo>
                  <a:cubicBezTo>
                    <a:pt x="89" y="211"/>
                    <a:pt x="90" y="210"/>
                    <a:pt x="86" y="201"/>
                  </a:cubicBezTo>
                  <a:cubicBezTo>
                    <a:pt x="83" y="193"/>
                    <a:pt x="82" y="182"/>
                    <a:pt x="77" y="180"/>
                  </a:cubicBezTo>
                  <a:cubicBezTo>
                    <a:pt x="73" y="178"/>
                    <a:pt x="69" y="178"/>
                    <a:pt x="69" y="178"/>
                  </a:cubicBezTo>
                  <a:cubicBezTo>
                    <a:pt x="51" y="178"/>
                    <a:pt x="51" y="178"/>
                    <a:pt x="51" y="178"/>
                  </a:cubicBezTo>
                  <a:cubicBezTo>
                    <a:pt x="51" y="178"/>
                    <a:pt x="40" y="177"/>
                    <a:pt x="38" y="176"/>
                  </a:cubicBezTo>
                  <a:cubicBezTo>
                    <a:pt x="37" y="176"/>
                    <a:pt x="23" y="155"/>
                    <a:pt x="24" y="153"/>
                  </a:cubicBezTo>
                  <a:cubicBezTo>
                    <a:pt x="25" y="150"/>
                    <a:pt x="27" y="150"/>
                    <a:pt x="29" y="150"/>
                  </a:cubicBezTo>
                  <a:cubicBezTo>
                    <a:pt x="31" y="150"/>
                    <a:pt x="36" y="156"/>
                    <a:pt x="39" y="154"/>
                  </a:cubicBezTo>
                  <a:cubicBezTo>
                    <a:pt x="42" y="153"/>
                    <a:pt x="43" y="144"/>
                    <a:pt x="43" y="143"/>
                  </a:cubicBezTo>
                  <a:cubicBezTo>
                    <a:pt x="43" y="143"/>
                    <a:pt x="41" y="135"/>
                    <a:pt x="38" y="135"/>
                  </a:cubicBezTo>
                  <a:cubicBezTo>
                    <a:pt x="34" y="134"/>
                    <a:pt x="29" y="138"/>
                    <a:pt x="26" y="137"/>
                  </a:cubicBezTo>
                  <a:cubicBezTo>
                    <a:pt x="24" y="136"/>
                    <a:pt x="22" y="124"/>
                    <a:pt x="24" y="122"/>
                  </a:cubicBezTo>
                  <a:cubicBezTo>
                    <a:pt x="26" y="119"/>
                    <a:pt x="26" y="114"/>
                    <a:pt x="28" y="114"/>
                  </a:cubicBezTo>
                  <a:cubicBezTo>
                    <a:pt x="31" y="113"/>
                    <a:pt x="35" y="110"/>
                    <a:pt x="35" y="108"/>
                  </a:cubicBezTo>
                  <a:cubicBezTo>
                    <a:pt x="35" y="106"/>
                    <a:pt x="36" y="104"/>
                    <a:pt x="36" y="104"/>
                  </a:cubicBezTo>
                  <a:cubicBezTo>
                    <a:pt x="36" y="104"/>
                    <a:pt x="27" y="105"/>
                    <a:pt x="23" y="106"/>
                  </a:cubicBezTo>
                  <a:cubicBezTo>
                    <a:pt x="19" y="107"/>
                    <a:pt x="13" y="109"/>
                    <a:pt x="11" y="110"/>
                  </a:cubicBezTo>
                  <a:cubicBezTo>
                    <a:pt x="9" y="111"/>
                    <a:pt x="0" y="109"/>
                    <a:pt x="0" y="106"/>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34" name="ee4p_SH_5"/>
            <p:cNvSpPr>
              <a:spLocks/>
            </p:cNvSpPr>
            <p:nvPr>
              <p:custDataLst>
                <p:tags r:id="rId16"/>
              </p:custDataLst>
            </p:nvPr>
          </p:nvSpPr>
          <p:spPr bwMode="auto">
            <a:xfrm>
              <a:off x="3924301" y="2124075"/>
              <a:ext cx="49213" cy="46037"/>
            </a:xfrm>
            <a:custGeom>
              <a:avLst/>
              <a:gdLst>
                <a:gd name="T0" fmla="*/ 2147483647 w 15"/>
                <a:gd name="T1" fmla="*/ 2147483647 h 15"/>
                <a:gd name="T2" fmla="*/ 0 w 15"/>
                <a:gd name="T3" fmla="*/ 2147483647 h 15"/>
                <a:gd name="T4" fmla="*/ 2147483647 w 15"/>
                <a:gd name="T5" fmla="*/ 2147483647 h 15"/>
                <a:gd name="T6" fmla="*/ 2147483647 w 15"/>
                <a:gd name="T7" fmla="*/ 2147483647 h 15"/>
                <a:gd name="T8" fmla="*/ 2147483647 w 15"/>
                <a:gd name="T9" fmla="*/ 2147483647 h 15"/>
                <a:gd name="T10" fmla="*/ 2147483647 w 15"/>
                <a:gd name="T11" fmla="*/ 2147483647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3" y="14"/>
                  </a:moveTo>
                  <a:cubicBezTo>
                    <a:pt x="1" y="14"/>
                    <a:pt x="0" y="8"/>
                    <a:pt x="0" y="6"/>
                  </a:cubicBezTo>
                  <a:cubicBezTo>
                    <a:pt x="0" y="4"/>
                    <a:pt x="2" y="3"/>
                    <a:pt x="5" y="2"/>
                  </a:cubicBezTo>
                  <a:cubicBezTo>
                    <a:pt x="5" y="2"/>
                    <a:pt x="13" y="0"/>
                    <a:pt x="14" y="1"/>
                  </a:cubicBezTo>
                  <a:cubicBezTo>
                    <a:pt x="15" y="2"/>
                    <a:pt x="11" y="9"/>
                    <a:pt x="11" y="12"/>
                  </a:cubicBezTo>
                  <a:cubicBezTo>
                    <a:pt x="10" y="15"/>
                    <a:pt x="5" y="14"/>
                    <a:pt x="3" y="14"/>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35" name="ee4p_SH_6"/>
            <p:cNvSpPr>
              <a:spLocks/>
            </p:cNvSpPr>
            <p:nvPr>
              <p:custDataLst>
                <p:tags r:id="rId17"/>
              </p:custDataLst>
            </p:nvPr>
          </p:nvSpPr>
          <p:spPr bwMode="auto">
            <a:xfrm>
              <a:off x="3859213" y="2020888"/>
              <a:ext cx="71438" cy="47625"/>
            </a:xfrm>
            <a:custGeom>
              <a:avLst/>
              <a:gdLst>
                <a:gd name="T0" fmla="*/ 2147483647 w 23"/>
                <a:gd name="T1" fmla="*/ 2147483647 h 15"/>
                <a:gd name="T2" fmla="*/ 2147483647 w 23"/>
                <a:gd name="T3" fmla="*/ 2147483647 h 15"/>
                <a:gd name="T4" fmla="*/ 2147483647 w 23"/>
                <a:gd name="T5" fmla="*/ 2147483647 h 15"/>
                <a:gd name="T6" fmla="*/ 2147483647 w 23"/>
                <a:gd name="T7" fmla="*/ 2147483647 h 15"/>
                <a:gd name="T8" fmla="*/ 2147483647 w 23"/>
                <a:gd name="T9" fmla="*/ 2147483647 h 15"/>
                <a:gd name="T10" fmla="*/ 2147483647 w 23"/>
                <a:gd name="T11" fmla="*/ 2147483647 h 15"/>
                <a:gd name="T12" fmla="*/ 2147483647 w 23"/>
                <a:gd name="T13" fmla="*/ 2147483647 h 15"/>
                <a:gd name="T14" fmla="*/ 2147483647 w 23"/>
                <a:gd name="T15" fmla="*/ 2147483647 h 1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5"/>
                <a:gd name="T26" fmla="*/ 23 w 2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5">
                  <a:moveTo>
                    <a:pt x="12" y="14"/>
                  </a:moveTo>
                  <a:cubicBezTo>
                    <a:pt x="11" y="13"/>
                    <a:pt x="10" y="10"/>
                    <a:pt x="10" y="10"/>
                  </a:cubicBezTo>
                  <a:cubicBezTo>
                    <a:pt x="4" y="10"/>
                    <a:pt x="4" y="10"/>
                    <a:pt x="4" y="10"/>
                  </a:cubicBezTo>
                  <a:cubicBezTo>
                    <a:pt x="3" y="8"/>
                    <a:pt x="0" y="3"/>
                    <a:pt x="5" y="2"/>
                  </a:cubicBezTo>
                  <a:cubicBezTo>
                    <a:pt x="10" y="1"/>
                    <a:pt x="14" y="1"/>
                    <a:pt x="18" y="1"/>
                  </a:cubicBezTo>
                  <a:cubicBezTo>
                    <a:pt x="21" y="0"/>
                    <a:pt x="22" y="1"/>
                    <a:pt x="22" y="5"/>
                  </a:cubicBezTo>
                  <a:cubicBezTo>
                    <a:pt x="23" y="9"/>
                    <a:pt x="21" y="11"/>
                    <a:pt x="21" y="13"/>
                  </a:cubicBezTo>
                  <a:cubicBezTo>
                    <a:pt x="20" y="15"/>
                    <a:pt x="14" y="14"/>
                    <a:pt x="12" y="14"/>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36" name="ee4p_SH_7"/>
            <p:cNvSpPr>
              <a:spLocks/>
            </p:cNvSpPr>
            <p:nvPr>
              <p:custDataLst>
                <p:tags r:id="rId18"/>
              </p:custDataLst>
            </p:nvPr>
          </p:nvSpPr>
          <p:spPr bwMode="auto">
            <a:xfrm>
              <a:off x="3832226" y="1858963"/>
              <a:ext cx="71438" cy="161925"/>
            </a:xfrm>
            <a:custGeom>
              <a:avLst/>
              <a:gdLst>
                <a:gd name="T0" fmla="*/ 2147483647 w 23"/>
                <a:gd name="T1" fmla="*/ 2147483647 h 52"/>
                <a:gd name="T2" fmla="*/ 2147483647 w 23"/>
                <a:gd name="T3" fmla="*/ 2147483647 h 52"/>
                <a:gd name="T4" fmla="*/ 2147483647 w 23"/>
                <a:gd name="T5" fmla="*/ 2147483647 h 52"/>
                <a:gd name="T6" fmla="*/ 2147483647 w 23"/>
                <a:gd name="T7" fmla="*/ 2147483647 h 52"/>
                <a:gd name="T8" fmla="*/ 2147483647 w 23"/>
                <a:gd name="T9" fmla="*/ 2147483647 h 52"/>
                <a:gd name="T10" fmla="*/ 0 w 23"/>
                <a:gd name="T11" fmla="*/ 2147483647 h 52"/>
                <a:gd name="T12" fmla="*/ 2147483647 w 23"/>
                <a:gd name="T13" fmla="*/ 2147483647 h 52"/>
                <a:gd name="T14" fmla="*/ 2147483647 w 23"/>
                <a:gd name="T15" fmla="*/ 2147483647 h 52"/>
                <a:gd name="T16" fmla="*/ 2147483647 w 23"/>
                <a:gd name="T17" fmla="*/ 0 h 52"/>
                <a:gd name="T18" fmla="*/ 2147483647 w 23"/>
                <a:gd name="T19" fmla="*/ 2147483647 h 52"/>
                <a:gd name="T20" fmla="*/ 2147483647 w 23"/>
                <a:gd name="T21" fmla="*/ 2147483647 h 52"/>
                <a:gd name="T22" fmla="*/ 2147483647 w 23"/>
                <a:gd name="T23" fmla="*/ 2147483647 h 52"/>
                <a:gd name="T24" fmla="*/ 2147483647 w 23"/>
                <a:gd name="T25" fmla="*/ 2147483647 h 52"/>
                <a:gd name="T26" fmla="*/ 2147483647 w 23"/>
                <a:gd name="T27" fmla="*/ 2147483647 h 52"/>
                <a:gd name="T28" fmla="*/ 2147483647 w 23"/>
                <a:gd name="T29" fmla="*/ 2147483647 h 52"/>
                <a:gd name="T30" fmla="*/ 2147483647 w 23"/>
                <a:gd name="T31" fmla="*/ 2147483647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52"/>
                <a:gd name="T50" fmla="*/ 23 w 23"/>
                <a:gd name="T51" fmla="*/ 52 h 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52">
                  <a:moveTo>
                    <a:pt x="8" y="31"/>
                  </a:moveTo>
                  <a:cubicBezTo>
                    <a:pt x="6" y="31"/>
                    <a:pt x="7" y="33"/>
                    <a:pt x="6" y="36"/>
                  </a:cubicBezTo>
                  <a:cubicBezTo>
                    <a:pt x="5" y="39"/>
                    <a:pt x="5" y="42"/>
                    <a:pt x="5" y="47"/>
                  </a:cubicBezTo>
                  <a:cubicBezTo>
                    <a:pt x="5" y="51"/>
                    <a:pt x="4" y="52"/>
                    <a:pt x="2" y="52"/>
                  </a:cubicBezTo>
                  <a:cubicBezTo>
                    <a:pt x="0" y="52"/>
                    <a:pt x="1" y="51"/>
                    <a:pt x="1" y="50"/>
                  </a:cubicBezTo>
                  <a:cubicBezTo>
                    <a:pt x="1" y="48"/>
                    <a:pt x="0" y="39"/>
                    <a:pt x="0" y="36"/>
                  </a:cubicBezTo>
                  <a:cubicBezTo>
                    <a:pt x="0" y="32"/>
                    <a:pt x="1" y="26"/>
                    <a:pt x="2" y="22"/>
                  </a:cubicBezTo>
                  <a:cubicBezTo>
                    <a:pt x="4" y="18"/>
                    <a:pt x="7" y="11"/>
                    <a:pt x="8" y="9"/>
                  </a:cubicBezTo>
                  <a:cubicBezTo>
                    <a:pt x="9" y="7"/>
                    <a:pt x="12" y="0"/>
                    <a:pt x="15" y="0"/>
                  </a:cubicBezTo>
                  <a:cubicBezTo>
                    <a:pt x="17" y="0"/>
                    <a:pt x="20" y="6"/>
                    <a:pt x="20" y="6"/>
                  </a:cubicBezTo>
                  <a:cubicBezTo>
                    <a:pt x="20" y="6"/>
                    <a:pt x="18" y="9"/>
                    <a:pt x="15" y="10"/>
                  </a:cubicBezTo>
                  <a:cubicBezTo>
                    <a:pt x="13" y="12"/>
                    <a:pt x="11" y="15"/>
                    <a:pt x="11" y="18"/>
                  </a:cubicBezTo>
                  <a:cubicBezTo>
                    <a:pt x="11" y="21"/>
                    <a:pt x="11" y="25"/>
                    <a:pt x="14" y="27"/>
                  </a:cubicBezTo>
                  <a:cubicBezTo>
                    <a:pt x="17" y="29"/>
                    <a:pt x="23" y="30"/>
                    <a:pt x="23" y="32"/>
                  </a:cubicBezTo>
                  <a:cubicBezTo>
                    <a:pt x="23" y="33"/>
                    <a:pt x="16" y="36"/>
                    <a:pt x="13" y="36"/>
                  </a:cubicBezTo>
                  <a:cubicBezTo>
                    <a:pt x="12" y="36"/>
                    <a:pt x="9" y="31"/>
                    <a:pt x="8" y="31"/>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37" name="ee4p_HE_1"/>
            <p:cNvSpPr>
              <a:spLocks/>
            </p:cNvSpPr>
            <p:nvPr>
              <p:custDataLst>
                <p:tags r:id="rId19"/>
              </p:custDataLst>
            </p:nvPr>
          </p:nvSpPr>
          <p:spPr bwMode="auto">
            <a:xfrm>
              <a:off x="3563938" y="3690938"/>
              <a:ext cx="858838" cy="1169987"/>
            </a:xfrm>
            <a:custGeom>
              <a:avLst/>
              <a:gdLst>
                <a:gd name="T0" fmla="*/ 2147483647 w 275"/>
                <a:gd name="T1" fmla="*/ 2147483647 h 375"/>
                <a:gd name="T2" fmla="*/ 2147483647 w 275"/>
                <a:gd name="T3" fmla="*/ 2147483647 h 375"/>
                <a:gd name="T4" fmla="*/ 2147483647 w 275"/>
                <a:gd name="T5" fmla="*/ 2147483647 h 375"/>
                <a:gd name="T6" fmla="*/ 2147483647 w 275"/>
                <a:gd name="T7" fmla="*/ 2147483647 h 375"/>
                <a:gd name="T8" fmla="*/ 2147483647 w 275"/>
                <a:gd name="T9" fmla="*/ 2147483647 h 375"/>
                <a:gd name="T10" fmla="*/ 2147483647 w 275"/>
                <a:gd name="T11" fmla="*/ 2147483647 h 375"/>
                <a:gd name="T12" fmla="*/ 2147483647 w 275"/>
                <a:gd name="T13" fmla="*/ 2147483647 h 375"/>
                <a:gd name="T14" fmla="*/ 2147483647 w 275"/>
                <a:gd name="T15" fmla="*/ 2147483647 h 375"/>
                <a:gd name="T16" fmla="*/ 2147483647 w 275"/>
                <a:gd name="T17" fmla="*/ 2147483647 h 375"/>
                <a:gd name="T18" fmla="*/ 2147483647 w 275"/>
                <a:gd name="T19" fmla="*/ 2147483647 h 375"/>
                <a:gd name="T20" fmla="*/ 2147483647 w 275"/>
                <a:gd name="T21" fmla="*/ 2147483647 h 375"/>
                <a:gd name="T22" fmla="*/ 2147483647 w 275"/>
                <a:gd name="T23" fmla="*/ 2147483647 h 375"/>
                <a:gd name="T24" fmla="*/ 2147483647 w 275"/>
                <a:gd name="T25" fmla="*/ 2147483647 h 375"/>
                <a:gd name="T26" fmla="*/ 2147483647 w 275"/>
                <a:gd name="T27" fmla="*/ 2147483647 h 375"/>
                <a:gd name="T28" fmla="*/ 2147483647 w 275"/>
                <a:gd name="T29" fmla="*/ 2147483647 h 375"/>
                <a:gd name="T30" fmla="*/ 2147483647 w 275"/>
                <a:gd name="T31" fmla="*/ 2147483647 h 375"/>
                <a:gd name="T32" fmla="*/ 2147483647 w 275"/>
                <a:gd name="T33" fmla="*/ 2147483647 h 375"/>
                <a:gd name="T34" fmla="*/ 2147483647 w 275"/>
                <a:gd name="T35" fmla="*/ 2147483647 h 375"/>
                <a:gd name="T36" fmla="*/ 2147483647 w 275"/>
                <a:gd name="T37" fmla="*/ 2147483647 h 375"/>
                <a:gd name="T38" fmla="*/ 2147483647 w 275"/>
                <a:gd name="T39" fmla="*/ 2147483647 h 375"/>
                <a:gd name="T40" fmla="*/ 2147483647 w 275"/>
                <a:gd name="T41" fmla="*/ 2147483647 h 375"/>
                <a:gd name="T42" fmla="*/ 2147483647 w 275"/>
                <a:gd name="T43" fmla="*/ 2147483647 h 375"/>
                <a:gd name="T44" fmla="*/ 2147483647 w 275"/>
                <a:gd name="T45" fmla="*/ 0 h 375"/>
                <a:gd name="T46" fmla="*/ 2147483647 w 275"/>
                <a:gd name="T47" fmla="*/ 2147483647 h 375"/>
                <a:gd name="T48" fmla="*/ 2147483647 w 275"/>
                <a:gd name="T49" fmla="*/ 2147483647 h 375"/>
                <a:gd name="T50" fmla="*/ 2147483647 w 275"/>
                <a:gd name="T51" fmla="*/ 2147483647 h 375"/>
                <a:gd name="T52" fmla="*/ 2147483647 w 275"/>
                <a:gd name="T53" fmla="*/ 2147483647 h 375"/>
                <a:gd name="T54" fmla="*/ 2147483647 w 275"/>
                <a:gd name="T55" fmla="*/ 2147483647 h 375"/>
                <a:gd name="T56" fmla="*/ 2147483647 w 275"/>
                <a:gd name="T57" fmla="*/ 2147483647 h 375"/>
                <a:gd name="T58" fmla="*/ 2147483647 w 275"/>
                <a:gd name="T59" fmla="*/ 2147483647 h 375"/>
                <a:gd name="T60" fmla="*/ 2147483647 w 275"/>
                <a:gd name="T61" fmla="*/ 2147483647 h 375"/>
                <a:gd name="T62" fmla="*/ 2147483647 w 275"/>
                <a:gd name="T63" fmla="*/ 2147483647 h 375"/>
                <a:gd name="T64" fmla="*/ 2147483647 w 275"/>
                <a:gd name="T65" fmla="*/ 2147483647 h 375"/>
                <a:gd name="T66" fmla="*/ 2147483647 w 275"/>
                <a:gd name="T67" fmla="*/ 2147483647 h 375"/>
                <a:gd name="T68" fmla="*/ 2147483647 w 275"/>
                <a:gd name="T69" fmla="*/ 2147483647 h 375"/>
                <a:gd name="T70" fmla="*/ 2147483647 w 275"/>
                <a:gd name="T71" fmla="*/ 2147483647 h 375"/>
                <a:gd name="T72" fmla="*/ 2147483647 w 275"/>
                <a:gd name="T73" fmla="*/ 2147483647 h 375"/>
                <a:gd name="T74" fmla="*/ 2147483647 w 275"/>
                <a:gd name="T75" fmla="*/ 2147483647 h 375"/>
                <a:gd name="T76" fmla="*/ 2147483647 w 275"/>
                <a:gd name="T77" fmla="*/ 2147483647 h 375"/>
                <a:gd name="T78" fmla="*/ 2147483647 w 275"/>
                <a:gd name="T79" fmla="*/ 2147483647 h 375"/>
                <a:gd name="T80" fmla="*/ 2147483647 w 275"/>
                <a:gd name="T81" fmla="*/ 2147483647 h 375"/>
                <a:gd name="T82" fmla="*/ 2147483647 w 275"/>
                <a:gd name="T83" fmla="*/ 2147483647 h 375"/>
                <a:gd name="T84" fmla="*/ 2147483647 w 275"/>
                <a:gd name="T85" fmla="*/ 2147483647 h 375"/>
                <a:gd name="T86" fmla="*/ 2147483647 w 275"/>
                <a:gd name="T87" fmla="*/ 2147483647 h 375"/>
                <a:gd name="T88" fmla="*/ 2147483647 w 275"/>
                <a:gd name="T89" fmla="*/ 2147483647 h 375"/>
                <a:gd name="T90" fmla="*/ 2147483647 w 275"/>
                <a:gd name="T91" fmla="*/ 2147483647 h 375"/>
                <a:gd name="T92" fmla="*/ 2147483647 w 275"/>
                <a:gd name="T93" fmla="*/ 2147483647 h 375"/>
                <a:gd name="T94" fmla="*/ 2147483647 w 275"/>
                <a:gd name="T95" fmla="*/ 2147483647 h 375"/>
                <a:gd name="T96" fmla="*/ 2147483647 w 275"/>
                <a:gd name="T97" fmla="*/ 2147483647 h 375"/>
                <a:gd name="T98" fmla="*/ 2147483647 w 275"/>
                <a:gd name="T99" fmla="*/ 2147483647 h 375"/>
                <a:gd name="T100" fmla="*/ 2147483647 w 275"/>
                <a:gd name="T101" fmla="*/ 2147483647 h 375"/>
                <a:gd name="T102" fmla="*/ 2147483647 w 275"/>
                <a:gd name="T103" fmla="*/ 2147483647 h 375"/>
                <a:gd name="T104" fmla="*/ 2147483647 w 275"/>
                <a:gd name="T105" fmla="*/ 2147483647 h 375"/>
                <a:gd name="T106" fmla="*/ 2147483647 w 275"/>
                <a:gd name="T107" fmla="*/ 2147483647 h 375"/>
                <a:gd name="T108" fmla="*/ 2147483647 w 275"/>
                <a:gd name="T109" fmla="*/ 2147483647 h 375"/>
                <a:gd name="T110" fmla="*/ 2147483647 w 275"/>
                <a:gd name="T111" fmla="*/ 2147483647 h 375"/>
                <a:gd name="T112" fmla="*/ 2147483647 w 275"/>
                <a:gd name="T113" fmla="*/ 2147483647 h 375"/>
                <a:gd name="T114" fmla="*/ 2147483647 w 275"/>
                <a:gd name="T115" fmla="*/ 2147483647 h 375"/>
                <a:gd name="T116" fmla="*/ 2147483647 w 275"/>
                <a:gd name="T117" fmla="*/ 2147483647 h 375"/>
                <a:gd name="T118" fmla="*/ 2147483647 w 275"/>
                <a:gd name="T119" fmla="*/ 2147483647 h 37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5"/>
                <a:gd name="T181" fmla="*/ 0 h 375"/>
                <a:gd name="T182" fmla="*/ 275 w 275"/>
                <a:gd name="T183" fmla="*/ 375 h 37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5" h="375">
                  <a:moveTo>
                    <a:pt x="50" y="278"/>
                  </a:moveTo>
                  <a:cubicBezTo>
                    <a:pt x="46" y="277"/>
                    <a:pt x="17" y="288"/>
                    <a:pt x="12" y="286"/>
                  </a:cubicBezTo>
                  <a:cubicBezTo>
                    <a:pt x="7" y="285"/>
                    <a:pt x="0" y="266"/>
                    <a:pt x="4" y="264"/>
                  </a:cubicBezTo>
                  <a:cubicBezTo>
                    <a:pt x="9" y="261"/>
                    <a:pt x="16" y="258"/>
                    <a:pt x="18" y="256"/>
                  </a:cubicBezTo>
                  <a:cubicBezTo>
                    <a:pt x="20" y="254"/>
                    <a:pt x="36" y="240"/>
                    <a:pt x="38" y="237"/>
                  </a:cubicBezTo>
                  <a:cubicBezTo>
                    <a:pt x="40" y="233"/>
                    <a:pt x="27" y="214"/>
                    <a:pt x="27" y="211"/>
                  </a:cubicBezTo>
                  <a:cubicBezTo>
                    <a:pt x="27" y="208"/>
                    <a:pt x="31" y="191"/>
                    <a:pt x="34" y="190"/>
                  </a:cubicBezTo>
                  <a:cubicBezTo>
                    <a:pt x="37" y="188"/>
                    <a:pt x="47" y="187"/>
                    <a:pt x="48" y="183"/>
                  </a:cubicBezTo>
                  <a:cubicBezTo>
                    <a:pt x="48" y="181"/>
                    <a:pt x="46" y="175"/>
                    <a:pt x="42" y="168"/>
                  </a:cubicBezTo>
                  <a:cubicBezTo>
                    <a:pt x="45" y="165"/>
                    <a:pt x="55" y="157"/>
                    <a:pt x="55" y="157"/>
                  </a:cubicBezTo>
                  <a:cubicBezTo>
                    <a:pt x="55" y="157"/>
                    <a:pt x="52" y="144"/>
                    <a:pt x="55" y="141"/>
                  </a:cubicBezTo>
                  <a:cubicBezTo>
                    <a:pt x="59" y="137"/>
                    <a:pt x="78" y="134"/>
                    <a:pt x="81" y="131"/>
                  </a:cubicBezTo>
                  <a:cubicBezTo>
                    <a:pt x="84" y="127"/>
                    <a:pt x="92" y="100"/>
                    <a:pt x="92" y="100"/>
                  </a:cubicBezTo>
                  <a:cubicBezTo>
                    <a:pt x="92" y="100"/>
                    <a:pt x="105" y="95"/>
                    <a:pt x="109" y="95"/>
                  </a:cubicBezTo>
                  <a:cubicBezTo>
                    <a:pt x="112" y="95"/>
                    <a:pt x="115" y="75"/>
                    <a:pt x="114" y="71"/>
                  </a:cubicBezTo>
                  <a:cubicBezTo>
                    <a:pt x="113" y="68"/>
                    <a:pt x="94" y="67"/>
                    <a:pt x="97" y="63"/>
                  </a:cubicBezTo>
                  <a:cubicBezTo>
                    <a:pt x="100" y="59"/>
                    <a:pt x="113" y="46"/>
                    <a:pt x="118" y="46"/>
                  </a:cubicBezTo>
                  <a:cubicBezTo>
                    <a:pt x="124" y="46"/>
                    <a:pt x="136" y="48"/>
                    <a:pt x="138" y="46"/>
                  </a:cubicBezTo>
                  <a:cubicBezTo>
                    <a:pt x="140" y="45"/>
                    <a:pt x="132" y="28"/>
                    <a:pt x="137" y="27"/>
                  </a:cubicBezTo>
                  <a:cubicBezTo>
                    <a:pt x="142" y="26"/>
                    <a:pt x="152" y="28"/>
                    <a:pt x="155" y="28"/>
                  </a:cubicBezTo>
                  <a:cubicBezTo>
                    <a:pt x="158" y="28"/>
                    <a:pt x="155" y="41"/>
                    <a:pt x="159" y="41"/>
                  </a:cubicBezTo>
                  <a:cubicBezTo>
                    <a:pt x="163" y="41"/>
                    <a:pt x="174" y="25"/>
                    <a:pt x="178" y="22"/>
                  </a:cubicBezTo>
                  <a:cubicBezTo>
                    <a:pt x="180" y="19"/>
                    <a:pt x="184" y="7"/>
                    <a:pt x="185" y="0"/>
                  </a:cubicBezTo>
                  <a:cubicBezTo>
                    <a:pt x="185" y="0"/>
                    <a:pt x="200" y="5"/>
                    <a:pt x="203" y="5"/>
                  </a:cubicBezTo>
                  <a:cubicBezTo>
                    <a:pt x="206" y="5"/>
                    <a:pt x="221" y="15"/>
                    <a:pt x="220" y="18"/>
                  </a:cubicBezTo>
                  <a:cubicBezTo>
                    <a:pt x="218" y="21"/>
                    <a:pt x="207" y="23"/>
                    <a:pt x="208" y="25"/>
                  </a:cubicBezTo>
                  <a:cubicBezTo>
                    <a:pt x="209" y="27"/>
                    <a:pt x="210" y="42"/>
                    <a:pt x="210" y="42"/>
                  </a:cubicBezTo>
                  <a:cubicBezTo>
                    <a:pt x="210" y="42"/>
                    <a:pt x="195" y="55"/>
                    <a:pt x="198" y="57"/>
                  </a:cubicBezTo>
                  <a:cubicBezTo>
                    <a:pt x="200" y="59"/>
                    <a:pt x="211" y="71"/>
                    <a:pt x="213" y="71"/>
                  </a:cubicBezTo>
                  <a:cubicBezTo>
                    <a:pt x="215" y="71"/>
                    <a:pt x="225" y="68"/>
                    <a:pt x="225" y="66"/>
                  </a:cubicBezTo>
                  <a:cubicBezTo>
                    <a:pt x="225" y="63"/>
                    <a:pt x="220" y="54"/>
                    <a:pt x="223" y="54"/>
                  </a:cubicBezTo>
                  <a:cubicBezTo>
                    <a:pt x="227" y="54"/>
                    <a:pt x="242" y="45"/>
                    <a:pt x="243" y="49"/>
                  </a:cubicBezTo>
                  <a:cubicBezTo>
                    <a:pt x="243" y="50"/>
                    <a:pt x="244" y="52"/>
                    <a:pt x="245" y="54"/>
                  </a:cubicBezTo>
                  <a:cubicBezTo>
                    <a:pt x="247" y="59"/>
                    <a:pt x="251" y="68"/>
                    <a:pt x="253" y="72"/>
                  </a:cubicBezTo>
                  <a:cubicBezTo>
                    <a:pt x="257" y="77"/>
                    <a:pt x="275" y="86"/>
                    <a:pt x="275" y="86"/>
                  </a:cubicBezTo>
                  <a:cubicBezTo>
                    <a:pt x="275" y="86"/>
                    <a:pt x="273" y="110"/>
                    <a:pt x="272" y="114"/>
                  </a:cubicBezTo>
                  <a:cubicBezTo>
                    <a:pt x="271" y="118"/>
                    <a:pt x="258" y="115"/>
                    <a:pt x="253" y="119"/>
                  </a:cubicBezTo>
                  <a:cubicBezTo>
                    <a:pt x="249" y="123"/>
                    <a:pt x="253" y="135"/>
                    <a:pt x="252" y="140"/>
                  </a:cubicBezTo>
                  <a:cubicBezTo>
                    <a:pt x="251" y="145"/>
                    <a:pt x="233" y="171"/>
                    <a:pt x="237" y="173"/>
                  </a:cubicBezTo>
                  <a:cubicBezTo>
                    <a:pt x="241" y="176"/>
                    <a:pt x="256" y="190"/>
                    <a:pt x="260" y="194"/>
                  </a:cubicBezTo>
                  <a:cubicBezTo>
                    <a:pt x="258" y="195"/>
                    <a:pt x="248" y="212"/>
                    <a:pt x="248" y="212"/>
                  </a:cubicBezTo>
                  <a:cubicBezTo>
                    <a:pt x="223" y="218"/>
                    <a:pt x="223" y="218"/>
                    <a:pt x="223" y="218"/>
                  </a:cubicBezTo>
                  <a:cubicBezTo>
                    <a:pt x="223" y="218"/>
                    <a:pt x="214" y="246"/>
                    <a:pt x="212" y="246"/>
                  </a:cubicBezTo>
                  <a:cubicBezTo>
                    <a:pt x="210" y="246"/>
                    <a:pt x="197" y="246"/>
                    <a:pt x="197" y="246"/>
                  </a:cubicBezTo>
                  <a:cubicBezTo>
                    <a:pt x="197" y="271"/>
                    <a:pt x="197" y="271"/>
                    <a:pt x="197" y="271"/>
                  </a:cubicBezTo>
                  <a:cubicBezTo>
                    <a:pt x="197" y="271"/>
                    <a:pt x="182" y="273"/>
                    <a:pt x="182" y="272"/>
                  </a:cubicBezTo>
                  <a:cubicBezTo>
                    <a:pt x="182" y="271"/>
                    <a:pt x="166" y="263"/>
                    <a:pt x="163" y="263"/>
                  </a:cubicBezTo>
                  <a:cubicBezTo>
                    <a:pt x="159" y="263"/>
                    <a:pt x="138" y="270"/>
                    <a:pt x="138" y="270"/>
                  </a:cubicBezTo>
                  <a:cubicBezTo>
                    <a:pt x="138" y="270"/>
                    <a:pt x="138" y="294"/>
                    <a:pt x="138" y="297"/>
                  </a:cubicBezTo>
                  <a:cubicBezTo>
                    <a:pt x="138" y="301"/>
                    <a:pt x="147" y="321"/>
                    <a:pt x="149" y="326"/>
                  </a:cubicBezTo>
                  <a:cubicBezTo>
                    <a:pt x="150" y="331"/>
                    <a:pt x="144" y="341"/>
                    <a:pt x="145" y="348"/>
                  </a:cubicBezTo>
                  <a:cubicBezTo>
                    <a:pt x="145" y="348"/>
                    <a:pt x="144" y="361"/>
                    <a:pt x="149" y="365"/>
                  </a:cubicBezTo>
                  <a:cubicBezTo>
                    <a:pt x="147" y="367"/>
                    <a:pt x="130" y="375"/>
                    <a:pt x="127" y="375"/>
                  </a:cubicBezTo>
                  <a:cubicBezTo>
                    <a:pt x="125" y="375"/>
                    <a:pt x="112" y="369"/>
                    <a:pt x="110" y="368"/>
                  </a:cubicBezTo>
                  <a:cubicBezTo>
                    <a:pt x="108" y="366"/>
                    <a:pt x="99" y="351"/>
                    <a:pt x="99" y="351"/>
                  </a:cubicBezTo>
                  <a:cubicBezTo>
                    <a:pt x="99" y="351"/>
                    <a:pt x="72" y="359"/>
                    <a:pt x="70" y="359"/>
                  </a:cubicBezTo>
                  <a:cubicBezTo>
                    <a:pt x="70" y="353"/>
                    <a:pt x="63" y="338"/>
                    <a:pt x="63" y="338"/>
                  </a:cubicBezTo>
                  <a:cubicBezTo>
                    <a:pt x="75" y="325"/>
                    <a:pt x="75" y="325"/>
                    <a:pt x="75" y="325"/>
                  </a:cubicBezTo>
                  <a:cubicBezTo>
                    <a:pt x="73" y="321"/>
                    <a:pt x="64" y="296"/>
                    <a:pt x="63" y="291"/>
                  </a:cubicBezTo>
                  <a:cubicBezTo>
                    <a:pt x="62" y="286"/>
                    <a:pt x="54" y="280"/>
                    <a:pt x="50" y="278"/>
                  </a:cubicBezTo>
                  <a:close/>
                </a:path>
              </a:pathLst>
            </a:custGeom>
            <a:solidFill>
              <a:schemeClr val="accent1"/>
            </a:solidFill>
            <a:ln w="9525" cap="flat" cmpd="sng">
              <a:solidFill>
                <a:srgbClr val="FFFFFF"/>
              </a:solidFill>
              <a:prstDash val="solid"/>
              <a:round/>
              <a:headEnd type="none" w="med" len="med"/>
              <a:tailEnd type="none" w="med" len="med"/>
            </a:ln>
          </p:spPr>
          <p:txBody>
            <a:bodyPr/>
            <a:lstStyle/>
            <a:p>
              <a:endParaRPr lang="en-US"/>
            </a:p>
          </p:txBody>
        </p:sp>
        <p:sp>
          <p:nvSpPr>
            <p:cNvPr id="38" name="ee4p_BW_1"/>
            <p:cNvSpPr>
              <a:spLocks/>
            </p:cNvSpPr>
            <p:nvPr>
              <p:custDataLst>
                <p:tags r:id="rId20"/>
              </p:custDataLst>
            </p:nvPr>
          </p:nvSpPr>
          <p:spPr bwMode="auto">
            <a:xfrm>
              <a:off x="3405188" y="4703763"/>
              <a:ext cx="1098550" cy="1239837"/>
            </a:xfrm>
            <a:custGeom>
              <a:avLst/>
              <a:gdLst>
                <a:gd name="T0" fmla="*/ 2147483647 w 351"/>
                <a:gd name="T1" fmla="*/ 2147483647 h 397"/>
                <a:gd name="T2" fmla="*/ 0 w 351"/>
                <a:gd name="T3" fmla="*/ 2147483647 h 397"/>
                <a:gd name="T4" fmla="*/ 2147483647 w 351"/>
                <a:gd name="T5" fmla="*/ 2147483647 h 397"/>
                <a:gd name="T6" fmla="*/ 2147483647 w 351"/>
                <a:gd name="T7" fmla="*/ 2147483647 h 397"/>
                <a:gd name="T8" fmla="*/ 2147483647 w 351"/>
                <a:gd name="T9" fmla="*/ 2147483647 h 397"/>
                <a:gd name="T10" fmla="*/ 2147483647 w 351"/>
                <a:gd name="T11" fmla="*/ 2147483647 h 397"/>
                <a:gd name="T12" fmla="*/ 2147483647 w 351"/>
                <a:gd name="T13" fmla="*/ 2147483647 h 397"/>
                <a:gd name="T14" fmla="*/ 2147483647 w 351"/>
                <a:gd name="T15" fmla="*/ 2147483647 h 397"/>
                <a:gd name="T16" fmla="*/ 2147483647 w 351"/>
                <a:gd name="T17" fmla="*/ 2147483647 h 397"/>
                <a:gd name="T18" fmla="*/ 2147483647 w 351"/>
                <a:gd name="T19" fmla="*/ 2147483647 h 397"/>
                <a:gd name="T20" fmla="*/ 2147483647 w 351"/>
                <a:gd name="T21" fmla="*/ 2147483647 h 397"/>
                <a:gd name="T22" fmla="*/ 2147483647 w 351"/>
                <a:gd name="T23" fmla="*/ 2147483647 h 397"/>
                <a:gd name="T24" fmla="*/ 2147483647 w 351"/>
                <a:gd name="T25" fmla="*/ 2147483647 h 397"/>
                <a:gd name="T26" fmla="*/ 2147483647 w 351"/>
                <a:gd name="T27" fmla="*/ 2147483647 h 397"/>
                <a:gd name="T28" fmla="*/ 2147483647 w 351"/>
                <a:gd name="T29" fmla="*/ 0 h 397"/>
                <a:gd name="T30" fmla="*/ 2147483647 w 351"/>
                <a:gd name="T31" fmla="*/ 2147483647 h 397"/>
                <a:gd name="T32" fmla="*/ 2147483647 w 351"/>
                <a:gd name="T33" fmla="*/ 2147483647 h 397"/>
                <a:gd name="T34" fmla="*/ 2147483647 w 351"/>
                <a:gd name="T35" fmla="*/ 2147483647 h 397"/>
                <a:gd name="T36" fmla="*/ 2147483647 w 351"/>
                <a:gd name="T37" fmla="*/ 2147483647 h 397"/>
                <a:gd name="T38" fmla="*/ 2147483647 w 351"/>
                <a:gd name="T39" fmla="*/ 2147483647 h 397"/>
                <a:gd name="T40" fmla="*/ 2147483647 w 351"/>
                <a:gd name="T41" fmla="*/ 2147483647 h 397"/>
                <a:gd name="T42" fmla="*/ 2147483647 w 351"/>
                <a:gd name="T43" fmla="*/ 2147483647 h 397"/>
                <a:gd name="T44" fmla="*/ 2147483647 w 351"/>
                <a:gd name="T45" fmla="*/ 2147483647 h 397"/>
                <a:gd name="T46" fmla="*/ 2147483647 w 351"/>
                <a:gd name="T47" fmla="*/ 2147483647 h 397"/>
                <a:gd name="T48" fmla="*/ 2147483647 w 351"/>
                <a:gd name="T49" fmla="*/ 2147483647 h 397"/>
                <a:gd name="T50" fmla="*/ 2147483647 w 351"/>
                <a:gd name="T51" fmla="*/ 2147483647 h 397"/>
                <a:gd name="T52" fmla="*/ 2147483647 w 351"/>
                <a:gd name="T53" fmla="*/ 2147483647 h 397"/>
                <a:gd name="T54" fmla="*/ 2147483647 w 351"/>
                <a:gd name="T55" fmla="*/ 2147483647 h 397"/>
                <a:gd name="T56" fmla="*/ 2147483647 w 351"/>
                <a:gd name="T57" fmla="*/ 2147483647 h 397"/>
                <a:gd name="T58" fmla="*/ 2147483647 w 351"/>
                <a:gd name="T59" fmla="*/ 2147483647 h 397"/>
                <a:gd name="T60" fmla="*/ 2147483647 w 351"/>
                <a:gd name="T61" fmla="*/ 2147483647 h 397"/>
                <a:gd name="T62" fmla="*/ 2147483647 w 351"/>
                <a:gd name="T63" fmla="*/ 2147483647 h 397"/>
                <a:gd name="T64" fmla="*/ 2147483647 w 351"/>
                <a:gd name="T65" fmla="*/ 2147483647 h 397"/>
                <a:gd name="T66" fmla="*/ 2147483647 w 351"/>
                <a:gd name="T67" fmla="*/ 2147483647 h 397"/>
                <a:gd name="T68" fmla="*/ 2147483647 w 351"/>
                <a:gd name="T69" fmla="*/ 2147483647 h 397"/>
                <a:gd name="T70" fmla="*/ 2147483647 w 351"/>
                <a:gd name="T71" fmla="*/ 2147483647 h 397"/>
                <a:gd name="T72" fmla="*/ 2147483647 w 351"/>
                <a:gd name="T73" fmla="*/ 2147483647 h 3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1"/>
                <a:gd name="T112" fmla="*/ 0 h 397"/>
                <a:gd name="T113" fmla="*/ 351 w 351"/>
                <a:gd name="T114" fmla="*/ 397 h 3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1" h="397">
                  <a:moveTo>
                    <a:pt x="30" y="378"/>
                  </a:moveTo>
                  <a:cubicBezTo>
                    <a:pt x="28" y="381"/>
                    <a:pt x="24" y="383"/>
                    <a:pt x="20" y="381"/>
                  </a:cubicBezTo>
                  <a:cubicBezTo>
                    <a:pt x="17" y="379"/>
                    <a:pt x="13" y="376"/>
                    <a:pt x="10" y="372"/>
                  </a:cubicBezTo>
                  <a:cubicBezTo>
                    <a:pt x="8" y="368"/>
                    <a:pt x="0" y="357"/>
                    <a:pt x="0" y="352"/>
                  </a:cubicBezTo>
                  <a:cubicBezTo>
                    <a:pt x="0" y="348"/>
                    <a:pt x="8" y="349"/>
                    <a:pt x="9" y="342"/>
                  </a:cubicBezTo>
                  <a:cubicBezTo>
                    <a:pt x="10" y="336"/>
                    <a:pt x="6" y="323"/>
                    <a:pt x="11" y="318"/>
                  </a:cubicBezTo>
                  <a:cubicBezTo>
                    <a:pt x="16" y="314"/>
                    <a:pt x="18" y="311"/>
                    <a:pt x="18" y="306"/>
                  </a:cubicBezTo>
                  <a:cubicBezTo>
                    <a:pt x="18" y="300"/>
                    <a:pt x="10" y="296"/>
                    <a:pt x="11" y="292"/>
                  </a:cubicBezTo>
                  <a:cubicBezTo>
                    <a:pt x="12" y="289"/>
                    <a:pt x="14" y="281"/>
                    <a:pt x="14" y="281"/>
                  </a:cubicBezTo>
                  <a:cubicBezTo>
                    <a:pt x="18" y="271"/>
                    <a:pt x="27" y="268"/>
                    <a:pt x="28" y="262"/>
                  </a:cubicBezTo>
                  <a:cubicBezTo>
                    <a:pt x="29" y="257"/>
                    <a:pt x="33" y="247"/>
                    <a:pt x="33" y="242"/>
                  </a:cubicBezTo>
                  <a:cubicBezTo>
                    <a:pt x="33" y="237"/>
                    <a:pt x="35" y="223"/>
                    <a:pt x="38" y="220"/>
                  </a:cubicBezTo>
                  <a:cubicBezTo>
                    <a:pt x="41" y="217"/>
                    <a:pt x="43" y="212"/>
                    <a:pt x="43" y="208"/>
                  </a:cubicBezTo>
                  <a:cubicBezTo>
                    <a:pt x="43" y="204"/>
                    <a:pt x="43" y="197"/>
                    <a:pt x="47" y="194"/>
                  </a:cubicBezTo>
                  <a:cubicBezTo>
                    <a:pt x="51" y="191"/>
                    <a:pt x="55" y="186"/>
                    <a:pt x="59" y="184"/>
                  </a:cubicBezTo>
                  <a:cubicBezTo>
                    <a:pt x="62" y="181"/>
                    <a:pt x="62" y="172"/>
                    <a:pt x="65" y="170"/>
                  </a:cubicBezTo>
                  <a:cubicBezTo>
                    <a:pt x="67" y="169"/>
                    <a:pt x="78" y="169"/>
                    <a:pt x="78" y="164"/>
                  </a:cubicBezTo>
                  <a:cubicBezTo>
                    <a:pt x="78" y="157"/>
                    <a:pt x="92" y="138"/>
                    <a:pt x="92" y="138"/>
                  </a:cubicBezTo>
                  <a:cubicBezTo>
                    <a:pt x="98" y="132"/>
                    <a:pt x="113" y="108"/>
                    <a:pt x="113" y="104"/>
                  </a:cubicBezTo>
                  <a:cubicBezTo>
                    <a:pt x="113" y="100"/>
                    <a:pt x="125" y="83"/>
                    <a:pt x="125" y="83"/>
                  </a:cubicBezTo>
                  <a:cubicBezTo>
                    <a:pt x="125" y="83"/>
                    <a:pt x="127" y="68"/>
                    <a:pt x="128" y="63"/>
                  </a:cubicBezTo>
                  <a:cubicBezTo>
                    <a:pt x="128" y="58"/>
                    <a:pt x="118" y="35"/>
                    <a:pt x="120" y="35"/>
                  </a:cubicBezTo>
                  <a:cubicBezTo>
                    <a:pt x="122" y="35"/>
                    <a:pt x="149" y="27"/>
                    <a:pt x="149" y="27"/>
                  </a:cubicBezTo>
                  <a:cubicBezTo>
                    <a:pt x="149" y="27"/>
                    <a:pt x="158" y="42"/>
                    <a:pt x="160" y="44"/>
                  </a:cubicBezTo>
                  <a:cubicBezTo>
                    <a:pt x="162" y="45"/>
                    <a:pt x="175" y="51"/>
                    <a:pt x="177" y="51"/>
                  </a:cubicBezTo>
                  <a:cubicBezTo>
                    <a:pt x="180" y="51"/>
                    <a:pt x="197" y="43"/>
                    <a:pt x="199" y="41"/>
                  </a:cubicBezTo>
                  <a:cubicBezTo>
                    <a:pt x="202" y="39"/>
                    <a:pt x="234" y="33"/>
                    <a:pt x="234" y="30"/>
                  </a:cubicBezTo>
                  <a:cubicBezTo>
                    <a:pt x="234" y="28"/>
                    <a:pt x="237" y="19"/>
                    <a:pt x="236" y="19"/>
                  </a:cubicBezTo>
                  <a:cubicBezTo>
                    <a:pt x="234" y="18"/>
                    <a:pt x="224" y="15"/>
                    <a:pt x="224" y="15"/>
                  </a:cubicBezTo>
                  <a:cubicBezTo>
                    <a:pt x="226" y="0"/>
                    <a:pt x="226" y="0"/>
                    <a:pt x="226" y="0"/>
                  </a:cubicBezTo>
                  <a:cubicBezTo>
                    <a:pt x="257" y="1"/>
                    <a:pt x="257" y="1"/>
                    <a:pt x="257" y="1"/>
                  </a:cubicBezTo>
                  <a:cubicBezTo>
                    <a:pt x="258" y="15"/>
                    <a:pt x="258" y="15"/>
                    <a:pt x="258" y="15"/>
                  </a:cubicBezTo>
                  <a:cubicBezTo>
                    <a:pt x="258" y="15"/>
                    <a:pt x="274" y="12"/>
                    <a:pt x="276" y="15"/>
                  </a:cubicBezTo>
                  <a:cubicBezTo>
                    <a:pt x="278" y="18"/>
                    <a:pt x="288" y="55"/>
                    <a:pt x="288" y="55"/>
                  </a:cubicBezTo>
                  <a:cubicBezTo>
                    <a:pt x="308" y="49"/>
                    <a:pt x="308" y="49"/>
                    <a:pt x="308" y="49"/>
                  </a:cubicBezTo>
                  <a:cubicBezTo>
                    <a:pt x="308" y="49"/>
                    <a:pt x="315" y="71"/>
                    <a:pt x="314" y="73"/>
                  </a:cubicBezTo>
                  <a:cubicBezTo>
                    <a:pt x="314" y="75"/>
                    <a:pt x="311" y="82"/>
                    <a:pt x="311" y="87"/>
                  </a:cubicBezTo>
                  <a:cubicBezTo>
                    <a:pt x="311" y="93"/>
                    <a:pt x="319" y="116"/>
                    <a:pt x="322" y="120"/>
                  </a:cubicBezTo>
                  <a:cubicBezTo>
                    <a:pt x="325" y="124"/>
                    <a:pt x="344" y="143"/>
                    <a:pt x="346" y="147"/>
                  </a:cubicBezTo>
                  <a:cubicBezTo>
                    <a:pt x="349" y="152"/>
                    <a:pt x="351" y="187"/>
                    <a:pt x="349" y="189"/>
                  </a:cubicBezTo>
                  <a:cubicBezTo>
                    <a:pt x="348" y="190"/>
                    <a:pt x="327" y="196"/>
                    <a:pt x="328" y="198"/>
                  </a:cubicBezTo>
                  <a:cubicBezTo>
                    <a:pt x="328" y="201"/>
                    <a:pt x="331" y="214"/>
                    <a:pt x="328" y="216"/>
                  </a:cubicBezTo>
                  <a:cubicBezTo>
                    <a:pt x="325" y="219"/>
                    <a:pt x="292" y="237"/>
                    <a:pt x="294" y="242"/>
                  </a:cubicBezTo>
                  <a:cubicBezTo>
                    <a:pt x="295" y="247"/>
                    <a:pt x="308" y="290"/>
                    <a:pt x="307" y="295"/>
                  </a:cubicBezTo>
                  <a:cubicBezTo>
                    <a:pt x="307" y="300"/>
                    <a:pt x="304" y="330"/>
                    <a:pt x="304" y="336"/>
                  </a:cubicBezTo>
                  <a:cubicBezTo>
                    <a:pt x="304" y="342"/>
                    <a:pt x="307" y="364"/>
                    <a:pt x="304" y="364"/>
                  </a:cubicBezTo>
                  <a:cubicBezTo>
                    <a:pt x="301" y="364"/>
                    <a:pt x="273" y="358"/>
                    <a:pt x="270" y="359"/>
                  </a:cubicBezTo>
                  <a:cubicBezTo>
                    <a:pt x="267" y="360"/>
                    <a:pt x="250" y="373"/>
                    <a:pt x="248" y="375"/>
                  </a:cubicBezTo>
                  <a:cubicBezTo>
                    <a:pt x="246" y="377"/>
                    <a:pt x="240" y="393"/>
                    <a:pt x="240" y="397"/>
                  </a:cubicBezTo>
                  <a:cubicBezTo>
                    <a:pt x="240" y="397"/>
                    <a:pt x="228" y="396"/>
                    <a:pt x="223" y="391"/>
                  </a:cubicBezTo>
                  <a:cubicBezTo>
                    <a:pt x="218" y="386"/>
                    <a:pt x="219" y="380"/>
                    <a:pt x="212" y="377"/>
                  </a:cubicBezTo>
                  <a:cubicBezTo>
                    <a:pt x="205" y="374"/>
                    <a:pt x="196" y="366"/>
                    <a:pt x="190" y="365"/>
                  </a:cubicBezTo>
                  <a:cubicBezTo>
                    <a:pt x="184" y="364"/>
                    <a:pt x="172" y="365"/>
                    <a:pt x="168" y="366"/>
                  </a:cubicBezTo>
                  <a:cubicBezTo>
                    <a:pt x="164" y="368"/>
                    <a:pt x="158" y="365"/>
                    <a:pt x="152" y="362"/>
                  </a:cubicBezTo>
                  <a:cubicBezTo>
                    <a:pt x="145" y="358"/>
                    <a:pt x="144" y="352"/>
                    <a:pt x="144" y="350"/>
                  </a:cubicBezTo>
                  <a:cubicBezTo>
                    <a:pt x="143" y="348"/>
                    <a:pt x="140" y="341"/>
                    <a:pt x="136" y="340"/>
                  </a:cubicBezTo>
                  <a:cubicBezTo>
                    <a:pt x="131" y="340"/>
                    <a:pt x="126" y="338"/>
                    <a:pt x="122" y="341"/>
                  </a:cubicBezTo>
                  <a:cubicBezTo>
                    <a:pt x="119" y="344"/>
                    <a:pt x="114" y="346"/>
                    <a:pt x="112" y="350"/>
                  </a:cubicBezTo>
                  <a:cubicBezTo>
                    <a:pt x="109" y="354"/>
                    <a:pt x="105" y="360"/>
                    <a:pt x="108" y="362"/>
                  </a:cubicBezTo>
                  <a:cubicBezTo>
                    <a:pt x="108" y="363"/>
                    <a:pt x="109" y="364"/>
                    <a:pt x="110" y="364"/>
                  </a:cubicBezTo>
                  <a:cubicBezTo>
                    <a:pt x="111" y="365"/>
                    <a:pt x="116" y="364"/>
                    <a:pt x="118" y="364"/>
                  </a:cubicBezTo>
                  <a:cubicBezTo>
                    <a:pt x="120" y="364"/>
                    <a:pt x="122" y="360"/>
                    <a:pt x="125" y="360"/>
                  </a:cubicBezTo>
                  <a:cubicBezTo>
                    <a:pt x="127" y="361"/>
                    <a:pt x="132" y="362"/>
                    <a:pt x="132" y="363"/>
                  </a:cubicBezTo>
                  <a:cubicBezTo>
                    <a:pt x="133" y="364"/>
                    <a:pt x="129" y="374"/>
                    <a:pt x="128" y="376"/>
                  </a:cubicBezTo>
                  <a:cubicBezTo>
                    <a:pt x="127" y="378"/>
                    <a:pt x="120" y="371"/>
                    <a:pt x="119" y="372"/>
                  </a:cubicBezTo>
                  <a:cubicBezTo>
                    <a:pt x="117" y="372"/>
                    <a:pt x="114" y="374"/>
                    <a:pt x="113" y="374"/>
                  </a:cubicBezTo>
                  <a:cubicBezTo>
                    <a:pt x="112" y="375"/>
                    <a:pt x="114" y="379"/>
                    <a:pt x="111" y="380"/>
                  </a:cubicBezTo>
                  <a:cubicBezTo>
                    <a:pt x="110" y="380"/>
                    <a:pt x="103" y="380"/>
                    <a:pt x="103" y="380"/>
                  </a:cubicBezTo>
                  <a:cubicBezTo>
                    <a:pt x="99" y="380"/>
                    <a:pt x="96" y="378"/>
                    <a:pt x="94" y="375"/>
                  </a:cubicBezTo>
                  <a:cubicBezTo>
                    <a:pt x="92" y="370"/>
                    <a:pt x="89" y="368"/>
                    <a:pt x="85" y="370"/>
                  </a:cubicBezTo>
                  <a:cubicBezTo>
                    <a:pt x="81" y="371"/>
                    <a:pt x="71" y="378"/>
                    <a:pt x="65" y="378"/>
                  </a:cubicBezTo>
                  <a:cubicBezTo>
                    <a:pt x="59" y="379"/>
                    <a:pt x="52" y="379"/>
                    <a:pt x="50" y="379"/>
                  </a:cubicBezTo>
                  <a:cubicBezTo>
                    <a:pt x="47" y="379"/>
                    <a:pt x="49" y="372"/>
                    <a:pt x="44" y="371"/>
                  </a:cubicBezTo>
                  <a:cubicBezTo>
                    <a:pt x="40" y="370"/>
                    <a:pt x="33" y="374"/>
                    <a:pt x="30" y="378"/>
                  </a:cubicBezTo>
                  <a:close/>
                </a:path>
              </a:pathLst>
            </a:custGeom>
            <a:solidFill>
              <a:schemeClr val="accent1"/>
            </a:solidFill>
            <a:ln w="9525" cap="flat" cmpd="sng">
              <a:solidFill>
                <a:srgbClr val="FFFFFF"/>
              </a:solidFill>
              <a:prstDash val="solid"/>
              <a:round/>
              <a:headEnd type="none" w="med" len="med"/>
              <a:tailEnd type="none" w="med" len="med"/>
            </a:ln>
          </p:spPr>
          <p:txBody>
            <a:bodyPr/>
            <a:lstStyle/>
            <a:p>
              <a:endParaRPr lang="en-US"/>
            </a:p>
          </p:txBody>
        </p:sp>
        <p:sp>
          <p:nvSpPr>
            <p:cNvPr id="39" name="ee4p_RP_1"/>
            <p:cNvSpPr>
              <a:spLocks/>
            </p:cNvSpPr>
            <p:nvPr>
              <p:custDataLst>
                <p:tags r:id="rId21"/>
              </p:custDataLst>
            </p:nvPr>
          </p:nvSpPr>
          <p:spPr bwMode="auto">
            <a:xfrm>
              <a:off x="2997201" y="4070350"/>
              <a:ext cx="809625" cy="1063625"/>
            </a:xfrm>
            <a:custGeom>
              <a:avLst/>
              <a:gdLst>
                <a:gd name="T0" fmla="*/ 2147483647 w 259"/>
                <a:gd name="T1" fmla="*/ 2147483647 h 340"/>
                <a:gd name="T2" fmla="*/ 2147483647 w 259"/>
                <a:gd name="T3" fmla="*/ 2147483647 h 340"/>
                <a:gd name="T4" fmla="*/ 2147483647 w 259"/>
                <a:gd name="T5" fmla="*/ 2147483647 h 340"/>
                <a:gd name="T6" fmla="*/ 2147483647 w 259"/>
                <a:gd name="T7" fmla="*/ 2147483647 h 340"/>
                <a:gd name="T8" fmla="*/ 2147483647 w 259"/>
                <a:gd name="T9" fmla="*/ 2147483647 h 340"/>
                <a:gd name="T10" fmla="*/ 2147483647 w 259"/>
                <a:gd name="T11" fmla="*/ 2147483647 h 340"/>
                <a:gd name="T12" fmla="*/ 2147483647 w 259"/>
                <a:gd name="T13" fmla="*/ 2147483647 h 340"/>
                <a:gd name="T14" fmla="*/ 2147483647 w 259"/>
                <a:gd name="T15" fmla="*/ 2147483647 h 340"/>
                <a:gd name="T16" fmla="*/ 2147483647 w 259"/>
                <a:gd name="T17" fmla="*/ 2147483647 h 340"/>
                <a:gd name="T18" fmla="*/ 0 w 259"/>
                <a:gd name="T19" fmla="*/ 2147483647 h 340"/>
                <a:gd name="T20" fmla="*/ 2147483647 w 259"/>
                <a:gd name="T21" fmla="*/ 2147483647 h 340"/>
                <a:gd name="T22" fmla="*/ 2147483647 w 259"/>
                <a:gd name="T23" fmla="*/ 2147483647 h 340"/>
                <a:gd name="T24" fmla="*/ 2147483647 w 259"/>
                <a:gd name="T25" fmla="*/ 2147483647 h 340"/>
                <a:gd name="T26" fmla="*/ 2147483647 w 259"/>
                <a:gd name="T27" fmla="*/ 2147483647 h 340"/>
                <a:gd name="T28" fmla="*/ 2147483647 w 259"/>
                <a:gd name="T29" fmla="*/ 2147483647 h 340"/>
                <a:gd name="T30" fmla="*/ 2147483647 w 259"/>
                <a:gd name="T31" fmla="*/ 2147483647 h 340"/>
                <a:gd name="T32" fmla="*/ 2147483647 w 259"/>
                <a:gd name="T33" fmla="*/ 2147483647 h 340"/>
                <a:gd name="T34" fmla="*/ 2147483647 w 259"/>
                <a:gd name="T35" fmla="*/ 2147483647 h 340"/>
                <a:gd name="T36" fmla="*/ 2147483647 w 259"/>
                <a:gd name="T37" fmla="*/ 2147483647 h 340"/>
                <a:gd name="T38" fmla="*/ 2147483647 w 259"/>
                <a:gd name="T39" fmla="*/ 2147483647 h 340"/>
                <a:gd name="T40" fmla="*/ 2147483647 w 259"/>
                <a:gd name="T41" fmla="*/ 2147483647 h 340"/>
                <a:gd name="T42" fmla="*/ 2147483647 w 259"/>
                <a:gd name="T43" fmla="*/ 2147483647 h 340"/>
                <a:gd name="T44" fmla="*/ 2147483647 w 259"/>
                <a:gd name="T45" fmla="*/ 2147483647 h 340"/>
                <a:gd name="T46" fmla="*/ 2147483647 w 259"/>
                <a:gd name="T47" fmla="*/ 2147483647 h 340"/>
                <a:gd name="T48" fmla="*/ 2147483647 w 259"/>
                <a:gd name="T49" fmla="*/ 2147483647 h 340"/>
                <a:gd name="T50" fmla="*/ 2147483647 w 259"/>
                <a:gd name="T51" fmla="*/ 2147483647 h 340"/>
                <a:gd name="T52" fmla="*/ 2147483647 w 259"/>
                <a:gd name="T53" fmla="*/ 2147483647 h 340"/>
                <a:gd name="T54" fmla="*/ 2147483647 w 259"/>
                <a:gd name="T55" fmla="*/ 2147483647 h 340"/>
                <a:gd name="T56" fmla="*/ 2147483647 w 259"/>
                <a:gd name="T57" fmla="*/ 2147483647 h 340"/>
                <a:gd name="T58" fmla="*/ 2147483647 w 259"/>
                <a:gd name="T59" fmla="*/ 2147483647 h 340"/>
                <a:gd name="T60" fmla="*/ 2147483647 w 259"/>
                <a:gd name="T61" fmla="*/ 2147483647 h 340"/>
                <a:gd name="T62" fmla="*/ 2147483647 w 259"/>
                <a:gd name="T63" fmla="*/ 2147483647 h 340"/>
                <a:gd name="T64" fmla="*/ 2147483647 w 259"/>
                <a:gd name="T65" fmla="*/ 2147483647 h 340"/>
                <a:gd name="T66" fmla="*/ 2147483647 w 259"/>
                <a:gd name="T67" fmla="*/ 2147483647 h 340"/>
                <a:gd name="T68" fmla="*/ 2147483647 w 259"/>
                <a:gd name="T69" fmla="*/ 2147483647 h 340"/>
                <a:gd name="T70" fmla="*/ 2147483647 w 259"/>
                <a:gd name="T71" fmla="*/ 2147483647 h 340"/>
                <a:gd name="T72" fmla="*/ 2147483647 w 259"/>
                <a:gd name="T73" fmla="*/ 2147483647 h 340"/>
                <a:gd name="T74" fmla="*/ 2147483647 w 259"/>
                <a:gd name="T75" fmla="*/ 2147483647 h 340"/>
                <a:gd name="T76" fmla="*/ 2147483647 w 259"/>
                <a:gd name="T77" fmla="*/ 2147483647 h 340"/>
                <a:gd name="T78" fmla="*/ 2147483647 w 259"/>
                <a:gd name="T79" fmla="*/ 2147483647 h 340"/>
                <a:gd name="T80" fmla="*/ 2147483647 w 259"/>
                <a:gd name="T81" fmla="*/ 2147483647 h 340"/>
                <a:gd name="T82" fmla="*/ 2147483647 w 259"/>
                <a:gd name="T83" fmla="*/ 2147483647 h 340"/>
                <a:gd name="T84" fmla="*/ 2147483647 w 259"/>
                <a:gd name="T85" fmla="*/ 2147483647 h 340"/>
                <a:gd name="T86" fmla="*/ 2147483647 w 259"/>
                <a:gd name="T87" fmla="*/ 2147483647 h 340"/>
                <a:gd name="T88" fmla="*/ 2147483647 w 259"/>
                <a:gd name="T89" fmla="*/ 2147483647 h 340"/>
                <a:gd name="T90" fmla="*/ 2147483647 w 259"/>
                <a:gd name="T91" fmla="*/ 2147483647 h 340"/>
                <a:gd name="T92" fmla="*/ 2147483647 w 259"/>
                <a:gd name="T93" fmla="*/ 2147483647 h 340"/>
                <a:gd name="T94" fmla="*/ 2147483647 w 259"/>
                <a:gd name="T95" fmla="*/ 2147483647 h 340"/>
                <a:gd name="T96" fmla="*/ 2147483647 w 259"/>
                <a:gd name="T97" fmla="*/ 2147483647 h 340"/>
                <a:gd name="T98" fmla="*/ 2147483647 w 259"/>
                <a:gd name="T99" fmla="*/ 2147483647 h 340"/>
                <a:gd name="T100" fmla="*/ 2147483647 w 259"/>
                <a:gd name="T101" fmla="*/ 2147483647 h 340"/>
                <a:gd name="T102" fmla="*/ 2147483647 w 259"/>
                <a:gd name="T103" fmla="*/ 2147483647 h 340"/>
                <a:gd name="T104" fmla="*/ 2147483647 w 259"/>
                <a:gd name="T105" fmla="*/ 2147483647 h 340"/>
                <a:gd name="T106" fmla="*/ 2147483647 w 259"/>
                <a:gd name="T107" fmla="*/ 2147483647 h 3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340"/>
                <a:gd name="T164" fmla="*/ 259 w 259"/>
                <a:gd name="T165" fmla="*/ 340 h 3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340">
                  <a:moveTo>
                    <a:pt x="56" y="232"/>
                  </a:moveTo>
                  <a:cubicBezTo>
                    <a:pt x="49" y="232"/>
                    <a:pt x="22" y="232"/>
                    <a:pt x="22" y="232"/>
                  </a:cubicBezTo>
                  <a:cubicBezTo>
                    <a:pt x="24" y="221"/>
                    <a:pt x="24" y="221"/>
                    <a:pt x="24" y="221"/>
                  </a:cubicBezTo>
                  <a:cubicBezTo>
                    <a:pt x="24" y="221"/>
                    <a:pt x="29" y="211"/>
                    <a:pt x="30" y="208"/>
                  </a:cubicBezTo>
                  <a:cubicBezTo>
                    <a:pt x="32" y="206"/>
                    <a:pt x="38" y="201"/>
                    <a:pt x="38" y="198"/>
                  </a:cubicBezTo>
                  <a:cubicBezTo>
                    <a:pt x="38" y="195"/>
                    <a:pt x="41" y="186"/>
                    <a:pt x="41" y="186"/>
                  </a:cubicBezTo>
                  <a:cubicBezTo>
                    <a:pt x="41" y="186"/>
                    <a:pt x="36" y="184"/>
                    <a:pt x="32" y="182"/>
                  </a:cubicBezTo>
                  <a:cubicBezTo>
                    <a:pt x="28" y="180"/>
                    <a:pt x="22" y="179"/>
                    <a:pt x="16" y="174"/>
                  </a:cubicBezTo>
                  <a:cubicBezTo>
                    <a:pt x="12" y="168"/>
                    <a:pt x="10" y="160"/>
                    <a:pt x="7" y="158"/>
                  </a:cubicBezTo>
                  <a:cubicBezTo>
                    <a:pt x="4" y="155"/>
                    <a:pt x="0" y="150"/>
                    <a:pt x="0" y="146"/>
                  </a:cubicBezTo>
                  <a:cubicBezTo>
                    <a:pt x="0" y="141"/>
                    <a:pt x="0" y="129"/>
                    <a:pt x="2" y="125"/>
                  </a:cubicBezTo>
                  <a:cubicBezTo>
                    <a:pt x="4" y="122"/>
                    <a:pt x="7" y="118"/>
                    <a:pt x="7" y="118"/>
                  </a:cubicBezTo>
                  <a:cubicBezTo>
                    <a:pt x="7" y="118"/>
                    <a:pt x="8" y="112"/>
                    <a:pt x="8" y="109"/>
                  </a:cubicBezTo>
                  <a:cubicBezTo>
                    <a:pt x="8" y="107"/>
                    <a:pt x="17" y="105"/>
                    <a:pt x="18" y="103"/>
                  </a:cubicBezTo>
                  <a:cubicBezTo>
                    <a:pt x="22" y="100"/>
                    <a:pt x="32" y="92"/>
                    <a:pt x="32" y="92"/>
                  </a:cubicBezTo>
                  <a:cubicBezTo>
                    <a:pt x="57" y="91"/>
                    <a:pt x="57" y="91"/>
                    <a:pt x="57" y="91"/>
                  </a:cubicBezTo>
                  <a:cubicBezTo>
                    <a:pt x="57" y="91"/>
                    <a:pt x="78" y="91"/>
                    <a:pt x="79" y="91"/>
                  </a:cubicBezTo>
                  <a:cubicBezTo>
                    <a:pt x="82" y="88"/>
                    <a:pt x="80" y="72"/>
                    <a:pt x="83" y="68"/>
                  </a:cubicBezTo>
                  <a:cubicBezTo>
                    <a:pt x="85" y="64"/>
                    <a:pt x="107" y="58"/>
                    <a:pt x="110" y="55"/>
                  </a:cubicBezTo>
                  <a:cubicBezTo>
                    <a:pt x="112" y="53"/>
                    <a:pt x="130" y="53"/>
                    <a:pt x="135" y="52"/>
                  </a:cubicBezTo>
                  <a:cubicBezTo>
                    <a:pt x="141" y="51"/>
                    <a:pt x="141" y="40"/>
                    <a:pt x="144" y="40"/>
                  </a:cubicBezTo>
                  <a:cubicBezTo>
                    <a:pt x="148" y="40"/>
                    <a:pt x="164" y="32"/>
                    <a:pt x="168" y="30"/>
                  </a:cubicBezTo>
                  <a:cubicBezTo>
                    <a:pt x="171" y="28"/>
                    <a:pt x="182" y="22"/>
                    <a:pt x="181" y="20"/>
                  </a:cubicBezTo>
                  <a:cubicBezTo>
                    <a:pt x="179" y="18"/>
                    <a:pt x="179" y="2"/>
                    <a:pt x="182" y="2"/>
                  </a:cubicBezTo>
                  <a:cubicBezTo>
                    <a:pt x="185" y="2"/>
                    <a:pt x="196" y="0"/>
                    <a:pt x="197" y="4"/>
                  </a:cubicBezTo>
                  <a:cubicBezTo>
                    <a:pt x="199" y="7"/>
                    <a:pt x="208" y="15"/>
                    <a:pt x="210" y="19"/>
                  </a:cubicBezTo>
                  <a:cubicBezTo>
                    <a:pt x="210" y="21"/>
                    <a:pt x="218" y="35"/>
                    <a:pt x="223" y="46"/>
                  </a:cubicBezTo>
                  <a:cubicBezTo>
                    <a:pt x="227" y="53"/>
                    <a:pt x="229" y="59"/>
                    <a:pt x="229" y="61"/>
                  </a:cubicBezTo>
                  <a:cubicBezTo>
                    <a:pt x="228" y="65"/>
                    <a:pt x="218" y="66"/>
                    <a:pt x="215" y="68"/>
                  </a:cubicBezTo>
                  <a:cubicBezTo>
                    <a:pt x="212" y="69"/>
                    <a:pt x="208" y="86"/>
                    <a:pt x="208" y="89"/>
                  </a:cubicBezTo>
                  <a:cubicBezTo>
                    <a:pt x="208" y="92"/>
                    <a:pt x="221" y="111"/>
                    <a:pt x="219" y="115"/>
                  </a:cubicBezTo>
                  <a:cubicBezTo>
                    <a:pt x="217" y="118"/>
                    <a:pt x="201" y="132"/>
                    <a:pt x="199" y="134"/>
                  </a:cubicBezTo>
                  <a:cubicBezTo>
                    <a:pt x="197" y="136"/>
                    <a:pt x="190" y="139"/>
                    <a:pt x="185" y="142"/>
                  </a:cubicBezTo>
                  <a:cubicBezTo>
                    <a:pt x="181" y="144"/>
                    <a:pt x="188" y="163"/>
                    <a:pt x="193" y="164"/>
                  </a:cubicBezTo>
                  <a:cubicBezTo>
                    <a:pt x="198" y="166"/>
                    <a:pt x="227" y="155"/>
                    <a:pt x="231" y="156"/>
                  </a:cubicBezTo>
                  <a:cubicBezTo>
                    <a:pt x="235" y="158"/>
                    <a:pt x="243" y="164"/>
                    <a:pt x="244" y="169"/>
                  </a:cubicBezTo>
                  <a:cubicBezTo>
                    <a:pt x="245" y="174"/>
                    <a:pt x="254" y="199"/>
                    <a:pt x="256" y="203"/>
                  </a:cubicBezTo>
                  <a:cubicBezTo>
                    <a:pt x="244" y="216"/>
                    <a:pt x="244" y="216"/>
                    <a:pt x="244" y="216"/>
                  </a:cubicBezTo>
                  <a:cubicBezTo>
                    <a:pt x="244" y="216"/>
                    <a:pt x="251" y="231"/>
                    <a:pt x="251" y="237"/>
                  </a:cubicBezTo>
                  <a:cubicBezTo>
                    <a:pt x="249" y="237"/>
                    <a:pt x="259" y="260"/>
                    <a:pt x="259" y="265"/>
                  </a:cubicBezTo>
                  <a:cubicBezTo>
                    <a:pt x="258" y="270"/>
                    <a:pt x="256" y="285"/>
                    <a:pt x="256" y="285"/>
                  </a:cubicBezTo>
                  <a:cubicBezTo>
                    <a:pt x="256" y="285"/>
                    <a:pt x="244" y="302"/>
                    <a:pt x="244" y="306"/>
                  </a:cubicBezTo>
                  <a:cubicBezTo>
                    <a:pt x="244" y="310"/>
                    <a:pt x="229" y="334"/>
                    <a:pt x="223" y="340"/>
                  </a:cubicBezTo>
                  <a:cubicBezTo>
                    <a:pt x="223" y="340"/>
                    <a:pt x="211" y="335"/>
                    <a:pt x="208" y="333"/>
                  </a:cubicBezTo>
                  <a:cubicBezTo>
                    <a:pt x="204" y="331"/>
                    <a:pt x="198" y="324"/>
                    <a:pt x="194" y="324"/>
                  </a:cubicBezTo>
                  <a:cubicBezTo>
                    <a:pt x="189" y="323"/>
                    <a:pt x="178" y="323"/>
                    <a:pt x="174" y="322"/>
                  </a:cubicBezTo>
                  <a:cubicBezTo>
                    <a:pt x="170" y="322"/>
                    <a:pt x="162" y="323"/>
                    <a:pt x="160" y="321"/>
                  </a:cubicBezTo>
                  <a:cubicBezTo>
                    <a:pt x="156" y="319"/>
                    <a:pt x="150" y="317"/>
                    <a:pt x="148" y="313"/>
                  </a:cubicBezTo>
                  <a:cubicBezTo>
                    <a:pt x="146" y="309"/>
                    <a:pt x="144" y="300"/>
                    <a:pt x="142" y="299"/>
                  </a:cubicBezTo>
                  <a:cubicBezTo>
                    <a:pt x="141" y="298"/>
                    <a:pt x="124" y="302"/>
                    <a:pt x="124" y="302"/>
                  </a:cubicBezTo>
                  <a:cubicBezTo>
                    <a:pt x="130" y="266"/>
                    <a:pt x="130" y="266"/>
                    <a:pt x="130" y="266"/>
                  </a:cubicBezTo>
                  <a:cubicBezTo>
                    <a:pt x="119" y="232"/>
                    <a:pt x="119" y="232"/>
                    <a:pt x="119" y="232"/>
                  </a:cubicBezTo>
                  <a:cubicBezTo>
                    <a:pt x="119" y="232"/>
                    <a:pt x="98" y="219"/>
                    <a:pt x="91" y="219"/>
                  </a:cubicBezTo>
                  <a:cubicBezTo>
                    <a:pt x="84" y="219"/>
                    <a:pt x="62" y="232"/>
                    <a:pt x="56" y="232"/>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40" name="ee4p_SL_1"/>
            <p:cNvSpPr>
              <a:spLocks/>
            </p:cNvSpPr>
            <p:nvPr>
              <p:custDataLst>
                <p:tags r:id="rId22"/>
              </p:custDataLst>
            </p:nvPr>
          </p:nvSpPr>
          <p:spPr bwMode="auto">
            <a:xfrm>
              <a:off x="3060701" y="4754563"/>
              <a:ext cx="342900" cy="282575"/>
            </a:xfrm>
            <a:custGeom>
              <a:avLst/>
              <a:gdLst>
                <a:gd name="T0" fmla="*/ 2147483647 w 110"/>
                <a:gd name="T1" fmla="*/ 2147483647 h 90"/>
                <a:gd name="T2" fmla="*/ 2147483647 w 110"/>
                <a:gd name="T3" fmla="*/ 2147483647 h 90"/>
                <a:gd name="T4" fmla="*/ 2147483647 w 110"/>
                <a:gd name="T5" fmla="*/ 0 h 90"/>
                <a:gd name="T6" fmla="*/ 2147483647 w 110"/>
                <a:gd name="T7" fmla="*/ 2147483647 h 90"/>
                <a:gd name="T8" fmla="*/ 2147483647 w 110"/>
                <a:gd name="T9" fmla="*/ 2147483647 h 90"/>
                <a:gd name="T10" fmla="*/ 2147483647 w 110"/>
                <a:gd name="T11" fmla="*/ 2147483647 h 90"/>
                <a:gd name="T12" fmla="*/ 2147483647 w 110"/>
                <a:gd name="T13" fmla="*/ 2147483647 h 90"/>
                <a:gd name="T14" fmla="*/ 2147483647 w 110"/>
                <a:gd name="T15" fmla="*/ 2147483647 h 90"/>
                <a:gd name="T16" fmla="*/ 2147483647 w 110"/>
                <a:gd name="T17" fmla="*/ 2147483647 h 90"/>
                <a:gd name="T18" fmla="*/ 2147483647 w 110"/>
                <a:gd name="T19" fmla="*/ 2147483647 h 90"/>
                <a:gd name="T20" fmla="*/ 2147483647 w 110"/>
                <a:gd name="T21" fmla="*/ 2147483647 h 90"/>
                <a:gd name="T22" fmla="*/ 2147483647 w 110"/>
                <a:gd name="T23" fmla="*/ 2147483647 h 90"/>
                <a:gd name="T24" fmla="*/ 2147483647 w 110"/>
                <a:gd name="T25" fmla="*/ 2147483647 h 90"/>
                <a:gd name="T26" fmla="*/ 2147483647 w 110"/>
                <a:gd name="T27" fmla="*/ 2147483647 h 90"/>
                <a:gd name="T28" fmla="*/ 2147483647 w 110"/>
                <a:gd name="T29" fmla="*/ 2147483647 h 90"/>
                <a:gd name="T30" fmla="*/ 0 w 110"/>
                <a:gd name="T31" fmla="*/ 2147483647 h 90"/>
                <a:gd name="T32" fmla="*/ 2147483647 w 110"/>
                <a:gd name="T33" fmla="*/ 2147483647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0"/>
                <a:gd name="T52" fmla="*/ 0 h 90"/>
                <a:gd name="T53" fmla="*/ 110 w 110"/>
                <a:gd name="T54" fmla="*/ 90 h 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0" h="90">
                  <a:moveTo>
                    <a:pt x="2" y="13"/>
                  </a:moveTo>
                  <a:cubicBezTo>
                    <a:pt x="2" y="13"/>
                    <a:pt x="29" y="13"/>
                    <a:pt x="36" y="13"/>
                  </a:cubicBezTo>
                  <a:cubicBezTo>
                    <a:pt x="42" y="13"/>
                    <a:pt x="64" y="0"/>
                    <a:pt x="71" y="0"/>
                  </a:cubicBezTo>
                  <a:cubicBezTo>
                    <a:pt x="78" y="0"/>
                    <a:pt x="99" y="13"/>
                    <a:pt x="99" y="13"/>
                  </a:cubicBezTo>
                  <a:cubicBezTo>
                    <a:pt x="110" y="47"/>
                    <a:pt x="110" y="47"/>
                    <a:pt x="110" y="47"/>
                  </a:cubicBezTo>
                  <a:cubicBezTo>
                    <a:pt x="104" y="83"/>
                    <a:pt x="104" y="83"/>
                    <a:pt x="104" y="83"/>
                  </a:cubicBezTo>
                  <a:cubicBezTo>
                    <a:pt x="99" y="89"/>
                    <a:pt x="99" y="89"/>
                    <a:pt x="99" y="89"/>
                  </a:cubicBezTo>
                  <a:cubicBezTo>
                    <a:pt x="96" y="90"/>
                    <a:pt x="75" y="89"/>
                    <a:pt x="73" y="88"/>
                  </a:cubicBezTo>
                  <a:cubicBezTo>
                    <a:pt x="71" y="86"/>
                    <a:pt x="73" y="77"/>
                    <a:pt x="70" y="75"/>
                  </a:cubicBezTo>
                  <a:cubicBezTo>
                    <a:pt x="67" y="73"/>
                    <a:pt x="54" y="69"/>
                    <a:pt x="52" y="69"/>
                  </a:cubicBezTo>
                  <a:cubicBezTo>
                    <a:pt x="50" y="69"/>
                    <a:pt x="52" y="81"/>
                    <a:pt x="50" y="81"/>
                  </a:cubicBezTo>
                  <a:cubicBezTo>
                    <a:pt x="48" y="81"/>
                    <a:pt x="39" y="78"/>
                    <a:pt x="36" y="76"/>
                  </a:cubicBezTo>
                  <a:cubicBezTo>
                    <a:pt x="34" y="73"/>
                    <a:pt x="23" y="52"/>
                    <a:pt x="22" y="49"/>
                  </a:cubicBezTo>
                  <a:cubicBezTo>
                    <a:pt x="21" y="46"/>
                    <a:pt x="20" y="35"/>
                    <a:pt x="18" y="33"/>
                  </a:cubicBezTo>
                  <a:cubicBezTo>
                    <a:pt x="16" y="30"/>
                    <a:pt x="8" y="25"/>
                    <a:pt x="5" y="25"/>
                  </a:cubicBezTo>
                  <a:cubicBezTo>
                    <a:pt x="2" y="25"/>
                    <a:pt x="0" y="24"/>
                    <a:pt x="0" y="24"/>
                  </a:cubicBezTo>
                  <a:cubicBezTo>
                    <a:pt x="0" y="21"/>
                    <a:pt x="2" y="13"/>
                    <a:pt x="2" y="13"/>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41" name="ee4p_NW_1"/>
            <p:cNvSpPr>
              <a:spLocks/>
            </p:cNvSpPr>
            <p:nvPr>
              <p:custDataLst>
                <p:tags r:id="rId23"/>
              </p:custDataLst>
            </p:nvPr>
          </p:nvSpPr>
          <p:spPr bwMode="auto">
            <a:xfrm>
              <a:off x="2944813" y="3221038"/>
              <a:ext cx="1220788" cy="1136650"/>
            </a:xfrm>
            <a:custGeom>
              <a:avLst/>
              <a:gdLst>
                <a:gd name="T0" fmla="*/ 2147483647 w 391"/>
                <a:gd name="T1" fmla="*/ 2147483647 h 364"/>
                <a:gd name="T2" fmla="*/ 2147483647 w 391"/>
                <a:gd name="T3" fmla="*/ 2147483647 h 364"/>
                <a:gd name="T4" fmla="*/ 2147483647 w 391"/>
                <a:gd name="T5" fmla="*/ 2147483647 h 364"/>
                <a:gd name="T6" fmla="*/ 2147483647 w 391"/>
                <a:gd name="T7" fmla="*/ 2147483647 h 364"/>
                <a:gd name="T8" fmla="*/ 2147483647 w 391"/>
                <a:gd name="T9" fmla="*/ 2147483647 h 364"/>
                <a:gd name="T10" fmla="*/ 2147483647 w 391"/>
                <a:gd name="T11" fmla="*/ 2147483647 h 364"/>
                <a:gd name="T12" fmla="*/ 2147483647 w 391"/>
                <a:gd name="T13" fmla="*/ 2147483647 h 364"/>
                <a:gd name="T14" fmla="*/ 2147483647 w 391"/>
                <a:gd name="T15" fmla="*/ 2147483647 h 364"/>
                <a:gd name="T16" fmla="*/ 2147483647 w 391"/>
                <a:gd name="T17" fmla="*/ 2147483647 h 364"/>
                <a:gd name="T18" fmla="*/ 2147483647 w 391"/>
                <a:gd name="T19" fmla="*/ 2147483647 h 364"/>
                <a:gd name="T20" fmla="*/ 2147483647 w 391"/>
                <a:gd name="T21" fmla="*/ 2147483647 h 364"/>
                <a:gd name="T22" fmla="*/ 2147483647 w 391"/>
                <a:gd name="T23" fmla="*/ 2147483647 h 364"/>
                <a:gd name="T24" fmla="*/ 2147483647 w 391"/>
                <a:gd name="T25" fmla="*/ 2147483647 h 364"/>
                <a:gd name="T26" fmla="*/ 2147483647 w 391"/>
                <a:gd name="T27" fmla="*/ 2147483647 h 364"/>
                <a:gd name="T28" fmla="*/ 2147483647 w 391"/>
                <a:gd name="T29" fmla="*/ 2147483647 h 364"/>
                <a:gd name="T30" fmla="*/ 2147483647 w 391"/>
                <a:gd name="T31" fmla="*/ 2147483647 h 364"/>
                <a:gd name="T32" fmla="*/ 2147483647 w 391"/>
                <a:gd name="T33" fmla="*/ 2147483647 h 364"/>
                <a:gd name="T34" fmla="*/ 2147483647 w 391"/>
                <a:gd name="T35" fmla="*/ 2147483647 h 364"/>
                <a:gd name="T36" fmla="*/ 2147483647 w 391"/>
                <a:gd name="T37" fmla="*/ 2147483647 h 364"/>
                <a:gd name="T38" fmla="*/ 2147483647 w 391"/>
                <a:gd name="T39" fmla="*/ 2147483647 h 364"/>
                <a:gd name="T40" fmla="*/ 2147483647 w 391"/>
                <a:gd name="T41" fmla="*/ 2147483647 h 364"/>
                <a:gd name="T42" fmla="*/ 2147483647 w 391"/>
                <a:gd name="T43" fmla="*/ 2147483647 h 364"/>
                <a:gd name="T44" fmla="*/ 2147483647 w 391"/>
                <a:gd name="T45" fmla="*/ 2147483647 h 364"/>
                <a:gd name="T46" fmla="*/ 2147483647 w 391"/>
                <a:gd name="T47" fmla="*/ 2147483647 h 364"/>
                <a:gd name="T48" fmla="*/ 2147483647 w 391"/>
                <a:gd name="T49" fmla="*/ 2147483647 h 364"/>
                <a:gd name="T50" fmla="*/ 2147483647 w 391"/>
                <a:gd name="T51" fmla="*/ 2147483647 h 364"/>
                <a:gd name="T52" fmla="*/ 2147483647 w 391"/>
                <a:gd name="T53" fmla="*/ 2147483647 h 364"/>
                <a:gd name="T54" fmla="*/ 2147483647 w 391"/>
                <a:gd name="T55" fmla="*/ 2147483647 h 364"/>
                <a:gd name="T56" fmla="*/ 2147483647 w 391"/>
                <a:gd name="T57" fmla="*/ 2147483647 h 364"/>
                <a:gd name="T58" fmla="*/ 2147483647 w 391"/>
                <a:gd name="T59" fmla="*/ 2147483647 h 364"/>
                <a:gd name="T60" fmla="*/ 2147483647 w 391"/>
                <a:gd name="T61" fmla="*/ 2147483647 h 364"/>
                <a:gd name="T62" fmla="*/ 2147483647 w 391"/>
                <a:gd name="T63" fmla="*/ 2147483647 h 364"/>
                <a:gd name="T64" fmla="*/ 2147483647 w 391"/>
                <a:gd name="T65" fmla="*/ 2147483647 h 364"/>
                <a:gd name="T66" fmla="*/ 2147483647 w 391"/>
                <a:gd name="T67" fmla="*/ 2147483647 h 364"/>
                <a:gd name="T68" fmla="*/ 2147483647 w 391"/>
                <a:gd name="T69" fmla="*/ 2147483647 h 364"/>
                <a:gd name="T70" fmla="*/ 2147483647 w 391"/>
                <a:gd name="T71" fmla="*/ 2147483647 h 364"/>
                <a:gd name="T72" fmla="*/ 2147483647 w 391"/>
                <a:gd name="T73" fmla="*/ 2147483647 h 364"/>
                <a:gd name="T74" fmla="*/ 0 w 391"/>
                <a:gd name="T75" fmla="*/ 2147483647 h 364"/>
                <a:gd name="T76" fmla="*/ 2147483647 w 391"/>
                <a:gd name="T77" fmla="*/ 2147483647 h 364"/>
                <a:gd name="T78" fmla="*/ 2147483647 w 391"/>
                <a:gd name="T79" fmla="*/ 2147483647 h 364"/>
                <a:gd name="T80" fmla="*/ 2147483647 w 391"/>
                <a:gd name="T81" fmla="*/ 2147483647 h 364"/>
                <a:gd name="T82" fmla="*/ 2147483647 w 391"/>
                <a:gd name="T83" fmla="*/ 2147483647 h 364"/>
                <a:gd name="T84" fmla="*/ 2147483647 w 391"/>
                <a:gd name="T85" fmla="*/ 2147483647 h 364"/>
                <a:gd name="T86" fmla="*/ 2147483647 w 391"/>
                <a:gd name="T87" fmla="*/ 2147483647 h 364"/>
                <a:gd name="T88" fmla="*/ 2147483647 w 391"/>
                <a:gd name="T89" fmla="*/ 2147483647 h 36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91"/>
                <a:gd name="T136" fmla="*/ 0 h 364"/>
                <a:gd name="T137" fmla="*/ 391 w 391"/>
                <a:gd name="T138" fmla="*/ 364 h 36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91" h="364">
                  <a:moveTo>
                    <a:pt x="41" y="96"/>
                  </a:moveTo>
                  <a:cubicBezTo>
                    <a:pt x="43" y="96"/>
                    <a:pt x="61" y="106"/>
                    <a:pt x="64" y="107"/>
                  </a:cubicBezTo>
                  <a:cubicBezTo>
                    <a:pt x="67" y="108"/>
                    <a:pt x="95" y="99"/>
                    <a:pt x="98" y="99"/>
                  </a:cubicBezTo>
                  <a:cubicBezTo>
                    <a:pt x="101" y="98"/>
                    <a:pt x="115" y="94"/>
                    <a:pt x="113" y="86"/>
                  </a:cubicBezTo>
                  <a:cubicBezTo>
                    <a:pt x="110" y="79"/>
                    <a:pt x="101" y="75"/>
                    <a:pt x="99" y="74"/>
                  </a:cubicBezTo>
                  <a:cubicBezTo>
                    <a:pt x="97" y="72"/>
                    <a:pt x="106" y="63"/>
                    <a:pt x="106" y="61"/>
                  </a:cubicBezTo>
                  <a:cubicBezTo>
                    <a:pt x="107" y="60"/>
                    <a:pt x="119" y="60"/>
                    <a:pt x="120" y="59"/>
                  </a:cubicBezTo>
                  <a:cubicBezTo>
                    <a:pt x="121" y="58"/>
                    <a:pt x="136" y="45"/>
                    <a:pt x="137" y="43"/>
                  </a:cubicBezTo>
                  <a:cubicBezTo>
                    <a:pt x="139" y="41"/>
                    <a:pt x="140" y="36"/>
                    <a:pt x="140" y="36"/>
                  </a:cubicBezTo>
                  <a:cubicBezTo>
                    <a:pt x="166" y="41"/>
                    <a:pt x="166" y="41"/>
                    <a:pt x="166" y="41"/>
                  </a:cubicBezTo>
                  <a:cubicBezTo>
                    <a:pt x="173" y="41"/>
                    <a:pt x="196" y="27"/>
                    <a:pt x="196" y="25"/>
                  </a:cubicBezTo>
                  <a:cubicBezTo>
                    <a:pt x="197" y="23"/>
                    <a:pt x="200" y="7"/>
                    <a:pt x="200" y="7"/>
                  </a:cubicBezTo>
                  <a:cubicBezTo>
                    <a:pt x="230" y="20"/>
                    <a:pt x="230" y="20"/>
                    <a:pt x="230" y="20"/>
                  </a:cubicBezTo>
                  <a:cubicBezTo>
                    <a:pt x="236" y="36"/>
                    <a:pt x="236" y="36"/>
                    <a:pt x="236" y="36"/>
                  </a:cubicBezTo>
                  <a:cubicBezTo>
                    <a:pt x="226" y="69"/>
                    <a:pt x="226" y="69"/>
                    <a:pt x="226" y="69"/>
                  </a:cubicBezTo>
                  <a:cubicBezTo>
                    <a:pt x="226" y="69"/>
                    <a:pt x="234" y="83"/>
                    <a:pt x="236" y="81"/>
                  </a:cubicBezTo>
                  <a:cubicBezTo>
                    <a:pt x="238" y="79"/>
                    <a:pt x="260" y="70"/>
                    <a:pt x="263" y="68"/>
                  </a:cubicBezTo>
                  <a:cubicBezTo>
                    <a:pt x="266" y="66"/>
                    <a:pt x="273" y="70"/>
                    <a:pt x="278" y="70"/>
                  </a:cubicBezTo>
                  <a:cubicBezTo>
                    <a:pt x="283" y="70"/>
                    <a:pt x="289" y="63"/>
                    <a:pt x="289" y="63"/>
                  </a:cubicBezTo>
                  <a:cubicBezTo>
                    <a:pt x="289" y="63"/>
                    <a:pt x="287" y="45"/>
                    <a:pt x="287" y="38"/>
                  </a:cubicBezTo>
                  <a:cubicBezTo>
                    <a:pt x="287" y="31"/>
                    <a:pt x="273" y="25"/>
                    <a:pt x="273" y="25"/>
                  </a:cubicBezTo>
                  <a:cubicBezTo>
                    <a:pt x="272" y="13"/>
                    <a:pt x="272" y="13"/>
                    <a:pt x="272" y="13"/>
                  </a:cubicBezTo>
                  <a:cubicBezTo>
                    <a:pt x="272" y="13"/>
                    <a:pt x="307" y="0"/>
                    <a:pt x="309" y="1"/>
                  </a:cubicBezTo>
                  <a:cubicBezTo>
                    <a:pt x="312" y="3"/>
                    <a:pt x="316" y="23"/>
                    <a:pt x="318" y="23"/>
                  </a:cubicBezTo>
                  <a:cubicBezTo>
                    <a:pt x="320" y="23"/>
                    <a:pt x="334" y="24"/>
                    <a:pt x="337" y="22"/>
                  </a:cubicBezTo>
                  <a:cubicBezTo>
                    <a:pt x="340" y="20"/>
                    <a:pt x="349" y="5"/>
                    <a:pt x="349" y="5"/>
                  </a:cubicBezTo>
                  <a:cubicBezTo>
                    <a:pt x="363" y="14"/>
                    <a:pt x="363" y="14"/>
                    <a:pt x="363" y="14"/>
                  </a:cubicBezTo>
                  <a:cubicBezTo>
                    <a:pt x="363" y="14"/>
                    <a:pt x="356" y="30"/>
                    <a:pt x="353" y="33"/>
                  </a:cubicBezTo>
                  <a:cubicBezTo>
                    <a:pt x="351" y="36"/>
                    <a:pt x="345" y="38"/>
                    <a:pt x="345" y="40"/>
                  </a:cubicBezTo>
                  <a:cubicBezTo>
                    <a:pt x="345" y="42"/>
                    <a:pt x="345" y="67"/>
                    <a:pt x="345" y="67"/>
                  </a:cubicBezTo>
                  <a:cubicBezTo>
                    <a:pt x="345" y="67"/>
                    <a:pt x="359" y="67"/>
                    <a:pt x="359" y="70"/>
                  </a:cubicBezTo>
                  <a:cubicBezTo>
                    <a:pt x="359" y="72"/>
                    <a:pt x="362" y="93"/>
                    <a:pt x="365" y="96"/>
                  </a:cubicBezTo>
                  <a:cubicBezTo>
                    <a:pt x="367" y="100"/>
                    <a:pt x="375" y="115"/>
                    <a:pt x="375" y="115"/>
                  </a:cubicBezTo>
                  <a:cubicBezTo>
                    <a:pt x="391" y="117"/>
                    <a:pt x="391" y="117"/>
                    <a:pt x="391" y="117"/>
                  </a:cubicBezTo>
                  <a:cubicBezTo>
                    <a:pt x="391" y="117"/>
                    <a:pt x="386" y="142"/>
                    <a:pt x="385" y="146"/>
                  </a:cubicBezTo>
                  <a:cubicBezTo>
                    <a:pt x="384" y="147"/>
                    <a:pt x="384" y="148"/>
                    <a:pt x="383" y="150"/>
                  </a:cubicBezTo>
                  <a:cubicBezTo>
                    <a:pt x="382" y="157"/>
                    <a:pt x="378" y="169"/>
                    <a:pt x="376" y="172"/>
                  </a:cubicBezTo>
                  <a:cubicBezTo>
                    <a:pt x="372" y="175"/>
                    <a:pt x="361" y="191"/>
                    <a:pt x="357" y="191"/>
                  </a:cubicBezTo>
                  <a:cubicBezTo>
                    <a:pt x="353" y="191"/>
                    <a:pt x="356" y="178"/>
                    <a:pt x="353" y="178"/>
                  </a:cubicBezTo>
                  <a:cubicBezTo>
                    <a:pt x="350" y="178"/>
                    <a:pt x="340" y="176"/>
                    <a:pt x="335" y="177"/>
                  </a:cubicBezTo>
                  <a:cubicBezTo>
                    <a:pt x="330" y="178"/>
                    <a:pt x="338" y="195"/>
                    <a:pt x="336" y="196"/>
                  </a:cubicBezTo>
                  <a:cubicBezTo>
                    <a:pt x="334" y="198"/>
                    <a:pt x="322" y="196"/>
                    <a:pt x="316" y="196"/>
                  </a:cubicBezTo>
                  <a:cubicBezTo>
                    <a:pt x="311" y="196"/>
                    <a:pt x="298" y="209"/>
                    <a:pt x="295" y="213"/>
                  </a:cubicBezTo>
                  <a:cubicBezTo>
                    <a:pt x="292" y="217"/>
                    <a:pt x="311" y="218"/>
                    <a:pt x="312" y="221"/>
                  </a:cubicBezTo>
                  <a:cubicBezTo>
                    <a:pt x="313" y="225"/>
                    <a:pt x="310" y="245"/>
                    <a:pt x="307" y="245"/>
                  </a:cubicBezTo>
                  <a:cubicBezTo>
                    <a:pt x="303" y="245"/>
                    <a:pt x="290" y="250"/>
                    <a:pt x="290" y="250"/>
                  </a:cubicBezTo>
                  <a:cubicBezTo>
                    <a:pt x="290" y="250"/>
                    <a:pt x="282" y="277"/>
                    <a:pt x="279" y="281"/>
                  </a:cubicBezTo>
                  <a:cubicBezTo>
                    <a:pt x="276" y="284"/>
                    <a:pt x="257" y="287"/>
                    <a:pt x="253" y="291"/>
                  </a:cubicBezTo>
                  <a:cubicBezTo>
                    <a:pt x="250" y="294"/>
                    <a:pt x="253" y="307"/>
                    <a:pt x="253" y="307"/>
                  </a:cubicBezTo>
                  <a:cubicBezTo>
                    <a:pt x="253" y="307"/>
                    <a:pt x="243" y="315"/>
                    <a:pt x="240" y="318"/>
                  </a:cubicBezTo>
                  <a:cubicBezTo>
                    <a:pt x="235" y="307"/>
                    <a:pt x="227" y="293"/>
                    <a:pt x="227" y="291"/>
                  </a:cubicBezTo>
                  <a:cubicBezTo>
                    <a:pt x="225" y="287"/>
                    <a:pt x="216" y="279"/>
                    <a:pt x="214" y="276"/>
                  </a:cubicBezTo>
                  <a:cubicBezTo>
                    <a:pt x="213" y="272"/>
                    <a:pt x="202" y="274"/>
                    <a:pt x="199" y="274"/>
                  </a:cubicBezTo>
                  <a:cubicBezTo>
                    <a:pt x="196" y="274"/>
                    <a:pt x="196" y="290"/>
                    <a:pt x="198" y="292"/>
                  </a:cubicBezTo>
                  <a:cubicBezTo>
                    <a:pt x="199" y="294"/>
                    <a:pt x="188" y="300"/>
                    <a:pt x="185" y="302"/>
                  </a:cubicBezTo>
                  <a:cubicBezTo>
                    <a:pt x="181" y="304"/>
                    <a:pt x="165" y="312"/>
                    <a:pt x="161" y="312"/>
                  </a:cubicBezTo>
                  <a:cubicBezTo>
                    <a:pt x="158" y="312"/>
                    <a:pt x="158" y="323"/>
                    <a:pt x="152" y="324"/>
                  </a:cubicBezTo>
                  <a:cubicBezTo>
                    <a:pt x="147" y="325"/>
                    <a:pt x="129" y="325"/>
                    <a:pt x="127" y="327"/>
                  </a:cubicBezTo>
                  <a:cubicBezTo>
                    <a:pt x="124" y="330"/>
                    <a:pt x="102" y="336"/>
                    <a:pt x="100" y="340"/>
                  </a:cubicBezTo>
                  <a:cubicBezTo>
                    <a:pt x="97" y="344"/>
                    <a:pt x="99" y="360"/>
                    <a:pt x="96" y="363"/>
                  </a:cubicBezTo>
                  <a:cubicBezTo>
                    <a:pt x="95" y="363"/>
                    <a:pt x="74" y="363"/>
                    <a:pt x="74" y="363"/>
                  </a:cubicBezTo>
                  <a:cubicBezTo>
                    <a:pt x="49" y="364"/>
                    <a:pt x="49" y="364"/>
                    <a:pt x="49" y="364"/>
                  </a:cubicBezTo>
                  <a:cubicBezTo>
                    <a:pt x="44" y="356"/>
                    <a:pt x="44" y="356"/>
                    <a:pt x="44" y="356"/>
                  </a:cubicBezTo>
                  <a:cubicBezTo>
                    <a:pt x="42" y="354"/>
                    <a:pt x="50" y="348"/>
                    <a:pt x="47" y="343"/>
                  </a:cubicBezTo>
                  <a:cubicBezTo>
                    <a:pt x="44" y="338"/>
                    <a:pt x="35" y="336"/>
                    <a:pt x="34" y="336"/>
                  </a:cubicBezTo>
                  <a:cubicBezTo>
                    <a:pt x="33" y="336"/>
                    <a:pt x="29" y="328"/>
                    <a:pt x="28" y="326"/>
                  </a:cubicBezTo>
                  <a:cubicBezTo>
                    <a:pt x="28" y="323"/>
                    <a:pt x="35" y="321"/>
                    <a:pt x="35" y="320"/>
                  </a:cubicBezTo>
                  <a:cubicBezTo>
                    <a:pt x="35" y="319"/>
                    <a:pt x="25" y="299"/>
                    <a:pt x="23" y="297"/>
                  </a:cubicBezTo>
                  <a:cubicBezTo>
                    <a:pt x="20" y="295"/>
                    <a:pt x="16" y="297"/>
                    <a:pt x="14" y="296"/>
                  </a:cubicBezTo>
                  <a:cubicBezTo>
                    <a:pt x="13" y="295"/>
                    <a:pt x="11" y="285"/>
                    <a:pt x="10" y="283"/>
                  </a:cubicBezTo>
                  <a:cubicBezTo>
                    <a:pt x="10" y="280"/>
                    <a:pt x="18" y="274"/>
                    <a:pt x="19" y="274"/>
                  </a:cubicBezTo>
                  <a:cubicBezTo>
                    <a:pt x="21" y="274"/>
                    <a:pt x="21" y="265"/>
                    <a:pt x="21" y="263"/>
                  </a:cubicBezTo>
                  <a:cubicBezTo>
                    <a:pt x="21" y="261"/>
                    <a:pt x="15" y="260"/>
                    <a:pt x="15" y="258"/>
                  </a:cubicBezTo>
                  <a:cubicBezTo>
                    <a:pt x="14" y="257"/>
                    <a:pt x="14" y="252"/>
                    <a:pt x="14" y="251"/>
                  </a:cubicBezTo>
                  <a:cubicBezTo>
                    <a:pt x="14" y="251"/>
                    <a:pt x="4" y="251"/>
                    <a:pt x="3" y="250"/>
                  </a:cubicBezTo>
                  <a:cubicBezTo>
                    <a:pt x="2" y="250"/>
                    <a:pt x="0" y="243"/>
                    <a:pt x="0" y="240"/>
                  </a:cubicBezTo>
                  <a:cubicBezTo>
                    <a:pt x="0" y="238"/>
                    <a:pt x="31" y="227"/>
                    <a:pt x="33" y="226"/>
                  </a:cubicBezTo>
                  <a:cubicBezTo>
                    <a:pt x="35" y="225"/>
                    <a:pt x="34" y="218"/>
                    <a:pt x="33" y="217"/>
                  </a:cubicBezTo>
                  <a:cubicBezTo>
                    <a:pt x="32" y="216"/>
                    <a:pt x="26" y="219"/>
                    <a:pt x="25" y="219"/>
                  </a:cubicBezTo>
                  <a:cubicBezTo>
                    <a:pt x="23" y="219"/>
                    <a:pt x="23" y="208"/>
                    <a:pt x="23" y="207"/>
                  </a:cubicBezTo>
                  <a:cubicBezTo>
                    <a:pt x="24" y="206"/>
                    <a:pt x="40" y="193"/>
                    <a:pt x="40" y="190"/>
                  </a:cubicBezTo>
                  <a:cubicBezTo>
                    <a:pt x="41" y="187"/>
                    <a:pt x="42" y="179"/>
                    <a:pt x="42" y="175"/>
                  </a:cubicBezTo>
                  <a:cubicBezTo>
                    <a:pt x="42" y="171"/>
                    <a:pt x="44" y="163"/>
                    <a:pt x="42" y="160"/>
                  </a:cubicBezTo>
                  <a:cubicBezTo>
                    <a:pt x="39" y="157"/>
                    <a:pt x="32" y="148"/>
                    <a:pt x="32" y="146"/>
                  </a:cubicBezTo>
                  <a:cubicBezTo>
                    <a:pt x="32" y="144"/>
                    <a:pt x="35" y="139"/>
                    <a:pt x="34" y="137"/>
                  </a:cubicBezTo>
                  <a:cubicBezTo>
                    <a:pt x="32" y="135"/>
                    <a:pt x="27" y="136"/>
                    <a:pt x="25" y="133"/>
                  </a:cubicBezTo>
                  <a:cubicBezTo>
                    <a:pt x="24" y="129"/>
                    <a:pt x="28" y="125"/>
                    <a:pt x="25" y="123"/>
                  </a:cubicBezTo>
                  <a:cubicBezTo>
                    <a:pt x="22" y="121"/>
                    <a:pt x="19" y="121"/>
                    <a:pt x="19" y="118"/>
                  </a:cubicBezTo>
                  <a:cubicBezTo>
                    <a:pt x="19" y="115"/>
                    <a:pt x="18" y="107"/>
                    <a:pt x="18" y="107"/>
                  </a:cubicBezTo>
                  <a:cubicBezTo>
                    <a:pt x="18" y="107"/>
                    <a:pt x="30" y="102"/>
                    <a:pt x="30" y="101"/>
                  </a:cubicBezTo>
                  <a:cubicBezTo>
                    <a:pt x="31" y="100"/>
                    <a:pt x="40" y="97"/>
                    <a:pt x="41" y="96"/>
                  </a:cubicBezTo>
                  <a:close/>
                </a:path>
              </a:pathLst>
            </a:custGeom>
            <a:solidFill>
              <a:schemeClr val="accent1"/>
            </a:solidFill>
            <a:ln w="9525" cap="flat" cmpd="sng">
              <a:solidFill>
                <a:srgbClr val="FFFFFF"/>
              </a:solidFill>
              <a:prstDash val="solid"/>
              <a:round/>
              <a:headEnd type="none" w="med" len="med"/>
              <a:tailEnd type="none" w="med" len="med"/>
            </a:ln>
          </p:spPr>
          <p:txBody>
            <a:bodyPr/>
            <a:lstStyle/>
            <a:p>
              <a:endParaRPr lang="en-US"/>
            </a:p>
          </p:txBody>
        </p:sp>
        <p:sp>
          <p:nvSpPr>
            <p:cNvPr id="42" name="ee4p_NI_1"/>
            <p:cNvSpPr>
              <a:spLocks/>
            </p:cNvSpPr>
            <p:nvPr>
              <p:custDataLst>
                <p:tags r:id="rId24"/>
              </p:custDataLst>
            </p:nvPr>
          </p:nvSpPr>
          <p:spPr bwMode="auto">
            <a:xfrm>
              <a:off x="3268663" y="2489200"/>
              <a:ext cx="1617663" cy="1423987"/>
            </a:xfrm>
            <a:custGeom>
              <a:avLst/>
              <a:gdLst>
                <a:gd name="T0" fmla="*/ 2147483647 w 518"/>
                <a:gd name="T1" fmla="*/ 2147483647 h 455"/>
                <a:gd name="T2" fmla="*/ 2147483647 w 518"/>
                <a:gd name="T3" fmla="*/ 2147483647 h 455"/>
                <a:gd name="T4" fmla="*/ 2147483647 w 518"/>
                <a:gd name="T5" fmla="*/ 2147483647 h 455"/>
                <a:gd name="T6" fmla="*/ 2147483647 w 518"/>
                <a:gd name="T7" fmla="*/ 2147483647 h 455"/>
                <a:gd name="T8" fmla="*/ 2147483647 w 518"/>
                <a:gd name="T9" fmla="*/ 2147483647 h 455"/>
                <a:gd name="T10" fmla="*/ 2147483647 w 518"/>
                <a:gd name="T11" fmla="*/ 2147483647 h 455"/>
                <a:gd name="T12" fmla="*/ 2147483647 w 518"/>
                <a:gd name="T13" fmla="*/ 2147483647 h 455"/>
                <a:gd name="T14" fmla="*/ 2147483647 w 518"/>
                <a:gd name="T15" fmla="*/ 2147483647 h 455"/>
                <a:gd name="T16" fmla="*/ 2147483647 w 518"/>
                <a:gd name="T17" fmla="*/ 2147483647 h 455"/>
                <a:gd name="T18" fmla="*/ 2147483647 w 518"/>
                <a:gd name="T19" fmla="*/ 2147483647 h 455"/>
                <a:gd name="T20" fmla="*/ 2147483647 w 518"/>
                <a:gd name="T21" fmla="*/ 2147483647 h 455"/>
                <a:gd name="T22" fmla="*/ 2147483647 w 518"/>
                <a:gd name="T23" fmla="*/ 2147483647 h 455"/>
                <a:gd name="T24" fmla="*/ 2147483647 w 518"/>
                <a:gd name="T25" fmla="*/ 2147483647 h 455"/>
                <a:gd name="T26" fmla="*/ 2147483647 w 518"/>
                <a:gd name="T27" fmla="*/ 2147483647 h 455"/>
                <a:gd name="T28" fmla="*/ 2147483647 w 518"/>
                <a:gd name="T29" fmla="*/ 2147483647 h 455"/>
                <a:gd name="T30" fmla="*/ 2147483647 w 518"/>
                <a:gd name="T31" fmla="*/ 0 h 455"/>
                <a:gd name="T32" fmla="*/ 2147483647 w 518"/>
                <a:gd name="T33" fmla="*/ 2147483647 h 455"/>
                <a:gd name="T34" fmla="*/ 2147483647 w 518"/>
                <a:gd name="T35" fmla="*/ 2147483647 h 455"/>
                <a:gd name="T36" fmla="*/ 2147483647 w 518"/>
                <a:gd name="T37" fmla="*/ 2147483647 h 455"/>
                <a:gd name="T38" fmla="*/ 2147483647 w 518"/>
                <a:gd name="T39" fmla="*/ 2147483647 h 455"/>
                <a:gd name="T40" fmla="*/ 2147483647 w 518"/>
                <a:gd name="T41" fmla="*/ 2147483647 h 455"/>
                <a:gd name="T42" fmla="*/ 2147483647 w 518"/>
                <a:gd name="T43" fmla="*/ 2147483647 h 455"/>
                <a:gd name="T44" fmla="*/ 2147483647 w 518"/>
                <a:gd name="T45" fmla="*/ 2147483647 h 455"/>
                <a:gd name="T46" fmla="*/ 2147483647 w 518"/>
                <a:gd name="T47" fmla="*/ 2147483647 h 455"/>
                <a:gd name="T48" fmla="*/ 2147483647 w 518"/>
                <a:gd name="T49" fmla="*/ 2147483647 h 455"/>
                <a:gd name="T50" fmla="*/ 2147483647 w 518"/>
                <a:gd name="T51" fmla="*/ 2147483647 h 455"/>
                <a:gd name="T52" fmla="*/ 2147483647 w 518"/>
                <a:gd name="T53" fmla="*/ 2147483647 h 455"/>
                <a:gd name="T54" fmla="*/ 2147483647 w 518"/>
                <a:gd name="T55" fmla="*/ 2147483647 h 455"/>
                <a:gd name="T56" fmla="*/ 2147483647 w 518"/>
                <a:gd name="T57" fmla="*/ 2147483647 h 455"/>
                <a:gd name="T58" fmla="*/ 2147483647 w 518"/>
                <a:gd name="T59" fmla="*/ 2147483647 h 455"/>
                <a:gd name="T60" fmla="*/ 2147483647 w 518"/>
                <a:gd name="T61" fmla="*/ 2147483647 h 455"/>
                <a:gd name="T62" fmla="*/ 2147483647 w 518"/>
                <a:gd name="T63" fmla="*/ 2147483647 h 455"/>
                <a:gd name="T64" fmla="*/ 2147483647 w 518"/>
                <a:gd name="T65" fmla="*/ 2147483647 h 455"/>
                <a:gd name="T66" fmla="*/ 2147483647 w 518"/>
                <a:gd name="T67" fmla="*/ 2147483647 h 455"/>
                <a:gd name="T68" fmla="*/ 2147483647 w 518"/>
                <a:gd name="T69" fmla="*/ 2147483647 h 455"/>
                <a:gd name="T70" fmla="*/ 2147483647 w 518"/>
                <a:gd name="T71" fmla="*/ 2147483647 h 455"/>
                <a:gd name="T72" fmla="*/ 2147483647 w 518"/>
                <a:gd name="T73" fmla="*/ 2147483647 h 455"/>
                <a:gd name="T74" fmla="*/ 2147483647 w 518"/>
                <a:gd name="T75" fmla="*/ 2147483647 h 455"/>
                <a:gd name="T76" fmla="*/ 2147483647 w 518"/>
                <a:gd name="T77" fmla="*/ 2147483647 h 455"/>
                <a:gd name="T78" fmla="*/ 2147483647 w 518"/>
                <a:gd name="T79" fmla="*/ 2147483647 h 455"/>
                <a:gd name="T80" fmla="*/ 2147483647 w 518"/>
                <a:gd name="T81" fmla="*/ 2147483647 h 455"/>
                <a:gd name="T82" fmla="*/ 2147483647 w 518"/>
                <a:gd name="T83" fmla="*/ 2147483647 h 455"/>
                <a:gd name="T84" fmla="*/ 2147483647 w 518"/>
                <a:gd name="T85" fmla="*/ 2147483647 h 4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8"/>
                <a:gd name="T130" fmla="*/ 0 h 455"/>
                <a:gd name="T131" fmla="*/ 518 w 518"/>
                <a:gd name="T132" fmla="*/ 455 h 4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8" h="455">
                  <a:moveTo>
                    <a:pt x="92" y="259"/>
                  </a:moveTo>
                  <a:cubicBezTo>
                    <a:pt x="92" y="261"/>
                    <a:pt x="69" y="275"/>
                    <a:pt x="62" y="275"/>
                  </a:cubicBezTo>
                  <a:cubicBezTo>
                    <a:pt x="36" y="270"/>
                    <a:pt x="36" y="270"/>
                    <a:pt x="36" y="270"/>
                  </a:cubicBezTo>
                  <a:cubicBezTo>
                    <a:pt x="36" y="267"/>
                    <a:pt x="38" y="255"/>
                    <a:pt x="38" y="251"/>
                  </a:cubicBezTo>
                  <a:cubicBezTo>
                    <a:pt x="38" y="249"/>
                    <a:pt x="31" y="242"/>
                    <a:pt x="27" y="241"/>
                  </a:cubicBezTo>
                  <a:cubicBezTo>
                    <a:pt x="23" y="240"/>
                    <a:pt x="6" y="236"/>
                    <a:pt x="3" y="234"/>
                  </a:cubicBezTo>
                  <a:cubicBezTo>
                    <a:pt x="0" y="232"/>
                    <a:pt x="1" y="225"/>
                    <a:pt x="2" y="222"/>
                  </a:cubicBezTo>
                  <a:cubicBezTo>
                    <a:pt x="3" y="218"/>
                    <a:pt x="5" y="208"/>
                    <a:pt x="6" y="206"/>
                  </a:cubicBezTo>
                  <a:cubicBezTo>
                    <a:pt x="7" y="205"/>
                    <a:pt x="34" y="208"/>
                    <a:pt x="37" y="208"/>
                  </a:cubicBezTo>
                  <a:cubicBezTo>
                    <a:pt x="39" y="208"/>
                    <a:pt x="43" y="179"/>
                    <a:pt x="44" y="178"/>
                  </a:cubicBezTo>
                  <a:cubicBezTo>
                    <a:pt x="45" y="176"/>
                    <a:pt x="60" y="151"/>
                    <a:pt x="60" y="146"/>
                  </a:cubicBezTo>
                  <a:cubicBezTo>
                    <a:pt x="60" y="142"/>
                    <a:pt x="55" y="128"/>
                    <a:pt x="57" y="123"/>
                  </a:cubicBezTo>
                  <a:cubicBezTo>
                    <a:pt x="59" y="118"/>
                    <a:pt x="60" y="108"/>
                    <a:pt x="61" y="106"/>
                  </a:cubicBezTo>
                  <a:cubicBezTo>
                    <a:pt x="63" y="104"/>
                    <a:pt x="67" y="93"/>
                    <a:pt x="67" y="91"/>
                  </a:cubicBezTo>
                  <a:cubicBezTo>
                    <a:pt x="67" y="89"/>
                    <a:pt x="45" y="89"/>
                    <a:pt x="43" y="87"/>
                  </a:cubicBezTo>
                  <a:cubicBezTo>
                    <a:pt x="40" y="84"/>
                    <a:pt x="41" y="84"/>
                    <a:pt x="42" y="79"/>
                  </a:cubicBezTo>
                  <a:cubicBezTo>
                    <a:pt x="43" y="74"/>
                    <a:pt x="44" y="62"/>
                    <a:pt x="46" y="60"/>
                  </a:cubicBezTo>
                  <a:cubicBezTo>
                    <a:pt x="48" y="59"/>
                    <a:pt x="50" y="58"/>
                    <a:pt x="52" y="58"/>
                  </a:cubicBezTo>
                  <a:cubicBezTo>
                    <a:pt x="53" y="58"/>
                    <a:pt x="56" y="56"/>
                    <a:pt x="56" y="54"/>
                  </a:cubicBezTo>
                  <a:cubicBezTo>
                    <a:pt x="57" y="53"/>
                    <a:pt x="51" y="49"/>
                    <a:pt x="51" y="48"/>
                  </a:cubicBezTo>
                  <a:cubicBezTo>
                    <a:pt x="51" y="46"/>
                    <a:pt x="58" y="41"/>
                    <a:pt x="60" y="38"/>
                  </a:cubicBezTo>
                  <a:cubicBezTo>
                    <a:pt x="62" y="36"/>
                    <a:pt x="70" y="30"/>
                    <a:pt x="76" y="30"/>
                  </a:cubicBezTo>
                  <a:cubicBezTo>
                    <a:pt x="82" y="30"/>
                    <a:pt x="92" y="30"/>
                    <a:pt x="94" y="31"/>
                  </a:cubicBezTo>
                  <a:cubicBezTo>
                    <a:pt x="95" y="32"/>
                    <a:pt x="96" y="35"/>
                    <a:pt x="99" y="34"/>
                  </a:cubicBezTo>
                  <a:cubicBezTo>
                    <a:pt x="101" y="34"/>
                    <a:pt x="110" y="30"/>
                    <a:pt x="112" y="29"/>
                  </a:cubicBezTo>
                  <a:cubicBezTo>
                    <a:pt x="114" y="29"/>
                    <a:pt x="126" y="28"/>
                    <a:pt x="129" y="28"/>
                  </a:cubicBezTo>
                  <a:cubicBezTo>
                    <a:pt x="132" y="28"/>
                    <a:pt x="144" y="28"/>
                    <a:pt x="147" y="29"/>
                  </a:cubicBezTo>
                  <a:cubicBezTo>
                    <a:pt x="149" y="30"/>
                    <a:pt x="147" y="37"/>
                    <a:pt x="148" y="40"/>
                  </a:cubicBezTo>
                  <a:cubicBezTo>
                    <a:pt x="148" y="42"/>
                    <a:pt x="153" y="40"/>
                    <a:pt x="153" y="40"/>
                  </a:cubicBezTo>
                  <a:cubicBezTo>
                    <a:pt x="153" y="40"/>
                    <a:pt x="160" y="52"/>
                    <a:pt x="160" y="54"/>
                  </a:cubicBezTo>
                  <a:cubicBezTo>
                    <a:pt x="160" y="57"/>
                    <a:pt x="160" y="62"/>
                    <a:pt x="157" y="62"/>
                  </a:cubicBezTo>
                  <a:cubicBezTo>
                    <a:pt x="154" y="62"/>
                    <a:pt x="151" y="64"/>
                    <a:pt x="150" y="64"/>
                  </a:cubicBezTo>
                  <a:cubicBezTo>
                    <a:pt x="149" y="64"/>
                    <a:pt x="150" y="73"/>
                    <a:pt x="152" y="74"/>
                  </a:cubicBezTo>
                  <a:cubicBezTo>
                    <a:pt x="155" y="75"/>
                    <a:pt x="158" y="72"/>
                    <a:pt x="159" y="74"/>
                  </a:cubicBezTo>
                  <a:cubicBezTo>
                    <a:pt x="160" y="75"/>
                    <a:pt x="163" y="83"/>
                    <a:pt x="166" y="83"/>
                  </a:cubicBezTo>
                  <a:cubicBezTo>
                    <a:pt x="170" y="83"/>
                    <a:pt x="174" y="80"/>
                    <a:pt x="175" y="78"/>
                  </a:cubicBezTo>
                  <a:cubicBezTo>
                    <a:pt x="175" y="76"/>
                    <a:pt x="177" y="65"/>
                    <a:pt x="177" y="63"/>
                  </a:cubicBezTo>
                  <a:cubicBezTo>
                    <a:pt x="177" y="61"/>
                    <a:pt x="169" y="61"/>
                    <a:pt x="168" y="61"/>
                  </a:cubicBezTo>
                  <a:cubicBezTo>
                    <a:pt x="168" y="61"/>
                    <a:pt x="169" y="51"/>
                    <a:pt x="171" y="49"/>
                  </a:cubicBezTo>
                  <a:cubicBezTo>
                    <a:pt x="173" y="46"/>
                    <a:pt x="178" y="45"/>
                    <a:pt x="180" y="47"/>
                  </a:cubicBezTo>
                  <a:cubicBezTo>
                    <a:pt x="182" y="49"/>
                    <a:pt x="183" y="53"/>
                    <a:pt x="188" y="55"/>
                  </a:cubicBezTo>
                  <a:cubicBezTo>
                    <a:pt x="192" y="57"/>
                    <a:pt x="198" y="58"/>
                    <a:pt x="200" y="59"/>
                  </a:cubicBezTo>
                  <a:cubicBezTo>
                    <a:pt x="201" y="61"/>
                    <a:pt x="199" y="65"/>
                    <a:pt x="199" y="65"/>
                  </a:cubicBezTo>
                  <a:cubicBezTo>
                    <a:pt x="200" y="66"/>
                    <a:pt x="200" y="66"/>
                    <a:pt x="200" y="66"/>
                  </a:cubicBezTo>
                  <a:cubicBezTo>
                    <a:pt x="200" y="66"/>
                    <a:pt x="204" y="64"/>
                    <a:pt x="204" y="62"/>
                  </a:cubicBezTo>
                  <a:cubicBezTo>
                    <a:pt x="204" y="59"/>
                    <a:pt x="195" y="38"/>
                    <a:pt x="195" y="37"/>
                  </a:cubicBezTo>
                  <a:cubicBezTo>
                    <a:pt x="195" y="34"/>
                    <a:pt x="207" y="3"/>
                    <a:pt x="209" y="2"/>
                  </a:cubicBezTo>
                  <a:cubicBezTo>
                    <a:pt x="210" y="0"/>
                    <a:pt x="214" y="0"/>
                    <a:pt x="215" y="0"/>
                  </a:cubicBezTo>
                  <a:cubicBezTo>
                    <a:pt x="217" y="0"/>
                    <a:pt x="219" y="6"/>
                    <a:pt x="221" y="6"/>
                  </a:cubicBezTo>
                  <a:cubicBezTo>
                    <a:pt x="222" y="6"/>
                    <a:pt x="231" y="11"/>
                    <a:pt x="235" y="11"/>
                  </a:cubicBezTo>
                  <a:cubicBezTo>
                    <a:pt x="238" y="11"/>
                    <a:pt x="247" y="10"/>
                    <a:pt x="251" y="10"/>
                  </a:cubicBezTo>
                  <a:cubicBezTo>
                    <a:pt x="253" y="10"/>
                    <a:pt x="260" y="2"/>
                    <a:pt x="260" y="2"/>
                  </a:cubicBezTo>
                  <a:cubicBezTo>
                    <a:pt x="278" y="2"/>
                    <a:pt x="278" y="2"/>
                    <a:pt x="278" y="2"/>
                  </a:cubicBezTo>
                  <a:cubicBezTo>
                    <a:pt x="278" y="2"/>
                    <a:pt x="282" y="2"/>
                    <a:pt x="286" y="4"/>
                  </a:cubicBezTo>
                  <a:cubicBezTo>
                    <a:pt x="291" y="6"/>
                    <a:pt x="292" y="17"/>
                    <a:pt x="295" y="25"/>
                  </a:cubicBezTo>
                  <a:cubicBezTo>
                    <a:pt x="299" y="34"/>
                    <a:pt x="298" y="35"/>
                    <a:pt x="301" y="43"/>
                  </a:cubicBezTo>
                  <a:cubicBezTo>
                    <a:pt x="304" y="52"/>
                    <a:pt x="315" y="57"/>
                    <a:pt x="320" y="59"/>
                  </a:cubicBezTo>
                  <a:cubicBezTo>
                    <a:pt x="324" y="61"/>
                    <a:pt x="325" y="62"/>
                    <a:pt x="325" y="65"/>
                  </a:cubicBezTo>
                  <a:cubicBezTo>
                    <a:pt x="325" y="68"/>
                    <a:pt x="332" y="81"/>
                    <a:pt x="338" y="85"/>
                  </a:cubicBezTo>
                  <a:cubicBezTo>
                    <a:pt x="344" y="89"/>
                    <a:pt x="353" y="82"/>
                    <a:pt x="356" y="81"/>
                  </a:cubicBezTo>
                  <a:cubicBezTo>
                    <a:pt x="359" y="79"/>
                    <a:pt x="365" y="87"/>
                    <a:pt x="370" y="89"/>
                  </a:cubicBezTo>
                  <a:cubicBezTo>
                    <a:pt x="376" y="91"/>
                    <a:pt x="379" y="83"/>
                    <a:pt x="382" y="83"/>
                  </a:cubicBezTo>
                  <a:cubicBezTo>
                    <a:pt x="386" y="83"/>
                    <a:pt x="396" y="87"/>
                    <a:pt x="401" y="90"/>
                  </a:cubicBezTo>
                  <a:cubicBezTo>
                    <a:pt x="403" y="92"/>
                    <a:pt x="409" y="92"/>
                    <a:pt x="414" y="91"/>
                  </a:cubicBezTo>
                  <a:cubicBezTo>
                    <a:pt x="417" y="91"/>
                    <a:pt x="420" y="90"/>
                    <a:pt x="423" y="91"/>
                  </a:cubicBezTo>
                  <a:cubicBezTo>
                    <a:pt x="428" y="92"/>
                    <a:pt x="426" y="101"/>
                    <a:pt x="427" y="104"/>
                  </a:cubicBezTo>
                  <a:cubicBezTo>
                    <a:pt x="428" y="107"/>
                    <a:pt x="437" y="111"/>
                    <a:pt x="441" y="114"/>
                  </a:cubicBezTo>
                  <a:cubicBezTo>
                    <a:pt x="446" y="117"/>
                    <a:pt x="455" y="128"/>
                    <a:pt x="459" y="131"/>
                  </a:cubicBezTo>
                  <a:cubicBezTo>
                    <a:pt x="463" y="133"/>
                    <a:pt x="466" y="126"/>
                    <a:pt x="473" y="130"/>
                  </a:cubicBezTo>
                  <a:cubicBezTo>
                    <a:pt x="479" y="133"/>
                    <a:pt x="480" y="143"/>
                    <a:pt x="485" y="147"/>
                  </a:cubicBezTo>
                  <a:cubicBezTo>
                    <a:pt x="490" y="151"/>
                    <a:pt x="496" y="142"/>
                    <a:pt x="501" y="144"/>
                  </a:cubicBezTo>
                  <a:cubicBezTo>
                    <a:pt x="505" y="145"/>
                    <a:pt x="516" y="150"/>
                    <a:pt x="518" y="151"/>
                  </a:cubicBezTo>
                  <a:cubicBezTo>
                    <a:pt x="518" y="151"/>
                    <a:pt x="510" y="161"/>
                    <a:pt x="506" y="166"/>
                  </a:cubicBezTo>
                  <a:cubicBezTo>
                    <a:pt x="502" y="170"/>
                    <a:pt x="487" y="176"/>
                    <a:pt x="484" y="177"/>
                  </a:cubicBezTo>
                  <a:cubicBezTo>
                    <a:pt x="481" y="179"/>
                    <a:pt x="462" y="173"/>
                    <a:pt x="457" y="173"/>
                  </a:cubicBezTo>
                  <a:cubicBezTo>
                    <a:pt x="452" y="173"/>
                    <a:pt x="451" y="183"/>
                    <a:pt x="447" y="183"/>
                  </a:cubicBezTo>
                  <a:cubicBezTo>
                    <a:pt x="443" y="183"/>
                    <a:pt x="430" y="181"/>
                    <a:pt x="428" y="186"/>
                  </a:cubicBezTo>
                  <a:cubicBezTo>
                    <a:pt x="426" y="190"/>
                    <a:pt x="431" y="203"/>
                    <a:pt x="435" y="208"/>
                  </a:cubicBezTo>
                  <a:cubicBezTo>
                    <a:pt x="439" y="212"/>
                    <a:pt x="449" y="232"/>
                    <a:pt x="450" y="235"/>
                  </a:cubicBezTo>
                  <a:cubicBezTo>
                    <a:pt x="452" y="239"/>
                    <a:pt x="445" y="243"/>
                    <a:pt x="445" y="248"/>
                  </a:cubicBezTo>
                  <a:cubicBezTo>
                    <a:pt x="446" y="252"/>
                    <a:pt x="455" y="257"/>
                    <a:pt x="458" y="261"/>
                  </a:cubicBezTo>
                  <a:cubicBezTo>
                    <a:pt x="462" y="266"/>
                    <a:pt x="454" y="275"/>
                    <a:pt x="454" y="278"/>
                  </a:cubicBezTo>
                  <a:cubicBezTo>
                    <a:pt x="453" y="281"/>
                    <a:pt x="458" y="297"/>
                    <a:pt x="458" y="301"/>
                  </a:cubicBezTo>
                  <a:cubicBezTo>
                    <a:pt x="458" y="306"/>
                    <a:pt x="450" y="319"/>
                    <a:pt x="448" y="319"/>
                  </a:cubicBezTo>
                  <a:cubicBezTo>
                    <a:pt x="446" y="319"/>
                    <a:pt x="411" y="323"/>
                    <a:pt x="411" y="323"/>
                  </a:cubicBezTo>
                  <a:cubicBezTo>
                    <a:pt x="411" y="323"/>
                    <a:pt x="414" y="341"/>
                    <a:pt x="415" y="343"/>
                  </a:cubicBezTo>
                  <a:cubicBezTo>
                    <a:pt x="416" y="346"/>
                    <a:pt x="410" y="355"/>
                    <a:pt x="407" y="357"/>
                  </a:cubicBezTo>
                  <a:cubicBezTo>
                    <a:pt x="405" y="360"/>
                    <a:pt x="409" y="370"/>
                    <a:pt x="413" y="373"/>
                  </a:cubicBezTo>
                  <a:cubicBezTo>
                    <a:pt x="416" y="377"/>
                    <a:pt x="420" y="392"/>
                    <a:pt x="420" y="392"/>
                  </a:cubicBezTo>
                  <a:cubicBezTo>
                    <a:pt x="420" y="392"/>
                    <a:pt x="406" y="405"/>
                    <a:pt x="403" y="406"/>
                  </a:cubicBezTo>
                  <a:cubicBezTo>
                    <a:pt x="401" y="408"/>
                    <a:pt x="392" y="400"/>
                    <a:pt x="387" y="400"/>
                  </a:cubicBezTo>
                  <a:cubicBezTo>
                    <a:pt x="382" y="400"/>
                    <a:pt x="382" y="411"/>
                    <a:pt x="378" y="414"/>
                  </a:cubicBezTo>
                  <a:cubicBezTo>
                    <a:pt x="374" y="417"/>
                    <a:pt x="365" y="427"/>
                    <a:pt x="357" y="428"/>
                  </a:cubicBezTo>
                  <a:cubicBezTo>
                    <a:pt x="351" y="428"/>
                    <a:pt x="343" y="433"/>
                    <a:pt x="339" y="438"/>
                  </a:cubicBezTo>
                  <a:cubicBezTo>
                    <a:pt x="339" y="438"/>
                    <a:pt x="339" y="438"/>
                    <a:pt x="339" y="438"/>
                  </a:cubicBezTo>
                  <a:cubicBezTo>
                    <a:pt x="338" y="436"/>
                    <a:pt x="337" y="434"/>
                    <a:pt x="337" y="433"/>
                  </a:cubicBezTo>
                  <a:cubicBezTo>
                    <a:pt x="336" y="429"/>
                    <a:pt x="321" y="438"/>
                    <a:pt x="317" y="438"/>
                  </a:cubicBezTo>
                  <a:cubicBezTo>
                    <a:pt x="314" y="438"/>
                    <a:pt x="319" y="447"/>
                    <a:pt x="319" y="450"/>
                  </a:cubicBezTo>
                  <a:cubicBezTo>
                    <a:pt x="319" y="452"/>
                    <a:pt x="309" y="455"/>
                    <a:pt x="307" y="455"/>
                  </a:cubicBezTo>
                  <a:cubicBezTo>
                    <a:pt x="305" y="455"/>
                    <a:pt x="294" y="443"/>
                    <a:pt x="292" y="441"/>
                  </a:cubicBezTo>
                  <a:cubicBezTo>
                    <a:pt x="289" y="439"/>
                    <a:pt x="304" y="426"/>
                    <a:pt x="304" y="426"/>
                  </a:cubicBezTo>
                  <a:cubicBezTo>
                    <a:pt x="304" y="426"/>
                    <a:pt x="303" y="411"/>
                    <a:pt x="302" y="409"/>
                  </a:cubicBezTo>
                  <a:cubicBezTo>
                    <a:pt x="301" y="407"/>
                    <a:pt x="312" y="405"/>
                    <a:pt x="314" y="402"/>
                  </a:cubicBezTo>
                  <a:cubicBezTo>
                    <a:pt x="315" y="399"/>
                    <a:pt x="300" y="389"/>
                    <a:pt x="297" y="389"/>
                  </a:cubicBezTo>
                  <a:cubicBezTo>
                    <a:pt x="294" y="389"/>
                    <a:pt x="279" y="384"/>
                    <a:pt x="279" y="384"/>
                  </a:cubicBezTo>
                  <a:cubicBezTo>
                    <a:pt x="280" y="382"/>
                    <a:pt x="280" y="381"/>
                    <a:pt x="281" y="380"/>
                  </a:cubicBezTo>
                  <a:cubicBezTo>
                    <a:pt x="282" y="376"/>
                    <a:pt x="287" y="351"/>
                    <a:pt x="287" y="351"/>
                  </a:cubicBezTo>
                  <a:cubicBezTo>
                    <a:pt x="271" y="349"/>
                    <a:pt x="271" y="349"/>
                    <a:pt x="271" y="349"/>
                  </a:cubicBezTo>
                  <a:cubicBezTo>
                    <a:pt x="271" y="349"/>
                    <a:pt x="263" y="334"/>
                    <a:pt x="261" y="330"/>
                  </a:cubicBezTo>
                  <a:cubicBezTo>
                    <a:pt x="258" y="327"/>
                    <a:pt x="255" y="306"/>
                    <a:pt x="255" y="304"/>
                  </a:cubicBezTo>
                  <a:cubicBezTo>
                    <a:pt x="255" y="301"/>
                    <a:pt x="241" y="301"/>
                    <a:pt x="241" y="301"/>
                  </a:cubicBezTo>
                  <a:cubicBezTo>
                    <a:pt x="241" y="301"/>
                    <a:pt x="241" y="276"/>
                    <a:pt x="241" y="274"/>
                  </a:cubicBezTo>
                  <a:cubicBezTo>
                    <a:pt x="241" y="272"/>
                    <a:pt x="247" y="270"/>
                    <a:pt x="249" y="267"/>
                  </a:cubicBezTo>
                  <a:cubicBezTo>
                    <a:pt x="252" y="264"/>
                    <a:pt x="259" y="248"/>
                    <a:pt x="259" y="248"/>
                  </a:cubicBezTo>
                  <a:cubicBezTo>
                    <a:pt x="245" y="239"/>
                    <a:pt x="245" y="239"/>
                    <a:pt x="245" y="239"/>
                  </a:cubicBezTo>
                  <a:cubicBezTo>
                    <a:pt x="245" y="239"/>
                    <a:pt x="236" y="254"/>
                    <a:pt x="233" y="256"/>
                  </a:cubicBezTo>
                  <a:cubicBezTo>
                    <a:pt x="230" y="258"/>
                    <a:pt x="216" y="257"/>
                    <a:pt x="214" y="257"/>
                  </a:cubicBezTo>
                  <a:cubicBezTo>
                    <a:pt x="212" y="257"/>
                    <a:pt x="208" y="237"/>
                    <a:pt x="205" y="235"/>
                  </a:cubicBezTo>
                  <a:cubicBezTo>
                    <a:pt x="203" y="234"/>
                    <a:pt x="168" y="247"/>
                    <a:pt x="168" y="247"/>
                  </a:cubicBezTo>
                  <a:cubicBezTo>
                    <a:pt x="169" y="259"/>
                    <a:pt x="169" y="259"/>
                    <a:pt x="169" y="259"/>
                  </a:cubicBezTo>
                  <a:cubicBezTo>
                    <a:pt x="169" y="259"/>
                    <a:pt x="183" y="265"/>
                    <a:pt x="183" y="272"/>
                  </a:cubicBezTo>
                  <a:cubicBezTo>
                    <a:pt x="183" y="279"/>
                    <a:pt x="185" y="297"/>
                    <a:pt x="185" y="297"/>
                  </a:cubicBezTo>
                  <a:cubicBezTo>
                    <a:pt x="185" y="297"/>
                    <a:pt x="179" y="304"/>
                    <a:pt x="174" y="304"/>
                  </a:cubicBezTo>
                  <a:cubicBezTo>
                    <a:pt x="169" y="304"/>
                    <a:pt x="162" y="300"/>
                    <a:pt x="159" y="302"/>
                  </a:cubicBezTo>
                  <a:cubicBezTo>
                    <a:pt x="156" y="304"/>
                    <a:pt x="134" y="313"/>
                    <a:pt x="132" y="315"/>
                  </a:cubicBezTo>
                  <a:cubicBezTo>
                    <a:pt x="130" y="317"/>
                    <a:pt x="122" y="303"/>
                    <a:pt x="122" y="303"/>
                  </a:cubicBezTo>
                  <a:cubicBezTo>
                    <a:pt x="132" y="270"/>
                    <a:pt x="132" y="270"/>
                    <a:pt x="132" y="270"/>
                  </a:cubicBezTo>
                  <a:cubicBezTo>
                    <a:pt x="126" y="254"/>
                    <a:pt x="126" y="254"/>
                    <a:pt x="126" y="254"/>
                  </a:cubicBezTo>
                  <a:cubicBezTo>
                    <a:pt x="96" y="241"/>
                    <a:pt x="96" y="241"/>
                    <a:pt x="96" y="241"/>
                  </a:cubicBezTo>
                  <a:cubicBezTo>
                    <a:pt x="96" y="241"/>
                    <a:pt x="93" y="257"/>
                    <a:pt x="92" y="259"/>
                  </a:cubicBezTo>
                  <a:close/>
                </a:path>
              </a:pathLst>
            </a:custGeom>
            <a:solidFill>
              <a:schemeClr val="accent1"/>
            </a:solidFill>
            <a:ln w="9525" cap="flat" cmpd="sng">
              <a:solidFill>
                <a:srgbClr val="FFFFFF"/>
              </a:solidFill>
              <a:prstDash val="solid"/>
              <a:round/>
              <a:headEnd type="none" w="med" len="med"/>
              <a:tailEnd type="none" w="med" len="med"/>
            </a:ln>
          </p:spPr>
          <p:txBody>
            <a:bodyPr/>
            <a:lstStyle/>
            <a:p>
              <a:endParaRPr lang="en-US"/>
            </a:p>
          </p:txBody>
        </p:sp>
        <p:sp>
          <p:nvSpPr>
            <p:cNvPr id="43" name="ee4p_NI_2"/>
            <p:cNvSpPr>
              <a:spLocks/>
            </p:cNvSpPr>
            <p:nvPr>
              <p:custDataLst>
                <p:tags r:id="rId25"/>
              </p:custDataLst>
            </p:nvPr>
          </p:nvSpPr>
          <p:spPr bwMode="auto">
            <a:xfrm>
              <a:off x="3284538" y="2597150"/>
              <a:ext cx="82550" cy="49212"/>
            </a:xfrm>
            <a:custGeom>
              <a:avLst/>
              <a:gdLst>
                <a:gd name="T0" fmla="*/ 2147483647 w 26"/>
                <a:gd name="T1" fmla="*/ 2147483647 h 16"/>
                <a:gd name="T2" fmla="*/ 2147483647 w 26"/>
                <a:gd name="T3" fmla="*/ 2147483647 h 16"/>
                <a:gd name="T4" fmla="*/ 2147483647 w 26"/>
                <a:gd name="T5" fmla="*/ 2147483647 h 16"/>
                <a:gd name="T6" fmla="*/ 2147483647 w 26"/>
                <a:gd name="T7" fmla="*/ 0 h 16"/>
                <a:gd name="T8" fmla="*/ 2147483647 w 26"/>
                <a:gd name="T9" fmla="*/ 2147483647 h 16"/>
                <a:gd name="T10" fmla="*/ 2147483647 w 26"/>
                <a:gd name="T11" fmla="*/ 2147483647 h 16"/>
                <a:gd name="T12" fmla="*/ 2147483647 w 26"/>
                <a:gd name="T13" fmla="*/ 2147483647 h 16"/>
                <a:gd name="T14" fmla="*/ 2147483647 w 26"/>
                <a:gd name="T15" fmla="*/ 2147483647 h 16"/>
                <a:gd name="T16" fmla="*/ 2147483647 w 26"/>
                <a:gd name="T17" fmla="*/ 2147483647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16"/>
                <a:gd name="T29" fmla="*/ 26 w 2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16">
                  <a:moveTo>
                    <a:pt x="13" y="14"/>
                  </a:moveTo>
                  <a:cubicBezTo>
                    <a:pt x="11" y="16"/>
                    <a:pt x="8" y="15"/>
                    <a:pt x="6" y="13"/>
                  </a:cubicBezTo>
                  <a:cubicBezTo>
                    <a:pt x="4" y="10"/>
                    <a:pt x="0" y="7"/>
                    <a:pt x="3" y="5"/>
                  </a:cubicBezTo>
                  <a:cubicBezTo>
                    <a:pt x="6" y="3"/>
                    <a:pt x="15" y="0"/>
                    <a:pt x="18" y="0"/>
                  </a:cubicBezTo>
                  <a:cubicBezTo>
                    <a:pt x="20" y="0"/>
                    <a:pt x="23" y="1"/>
                    <a:pt x="25" y="3"/>
                  </a:cubicBezTo>
                  <a:cubicBezTo>
                    <a:pt x="26" y="4"/>
                    <a:pt x="25" y="7"/>
                    <a:pt x="23" y="7"/>
                  </a:cubicBezTo>
                  <a:cubicBezTo>
                    <a:pt x="22" y="7"/>
                    <a:pt x="19" y="6"/>
                    <a:pt x="17" y="6"/>
                  </a:cubicBezTo>
                  <a:cubicBezTo>
                    <a:pt x="15" y="7"/>
                    <a:pt x="12" y="10"/>
                    <a:pt x="12" y="10"/>
                  </a:cubicBezTo>
                  <a:cubicBezTo>
                    <a:pt x="12" y="11"/>
                    <a:pt x="14" y="13"/>
                    <a:pt x="13" y="14"/>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44" name="ee4p_NI_3"/>
            <p:cNvSpPr>
              <a:spLocks/>
            </p:cNvSpPr>
            <p:nvPr>
              <p:custDataLst>
                <p:tags r:id="rId26"/>
              </p:custDataLst>
            </p:nvPr>
          </p:nvSpPr>
          <p:spPr bwMode="auto">
            <a:xfrm>
              <a:off x="3451226" y="2533650"/>
              <a:ext cx="101600" cy="38100"/>
            </a:xfrm>
            <a:custGeom>
              <a:avLst/>
              <a:gdLst>
                <a:gd name="T0" fmla="*/ 2147483647 w 33"/>
                <a:gd name="T1" fmla="*/ 2147483647 h 12"/>
                <a:gd name="T2" fmla="*/ 2147483647 w 33"/>
                <a:gd name="T3" fmla="*/ 2147483647 h 12"/>
                <a:gd name="T4" fmla="*/ 2147483647 w 33"/>
                <a:gd name="T5" fmla="*/ 2147483647 h 12"/>
                <a:gd name="T6" fmla="*/ 2147483647 w 33"/>
                <a:gd name="T7" fmla="*/ 2147483647 h 12"/>
                <a:gd name="T8" fmla="*/ 2147483647 w 33"/>
                <a:gd name="T9" fmla="*/ 2147483647 h 12"/>
                <a:gd name="T10" fmla="*/ 2147483647 w 33"/>
                <a:gd name="T11" fmla="*/ 2147483647 h 12"/>
                <a:gd name="T12" fmla="*/ 2147483647 w 33"/>
                <a:gd name="T13" fmla="*/ 0 h 12"/>
                <a:gd name="T14" fmla="*/ 2147483647 w 33"/>
                <a:gd name="T15" fmla="*/ 2147483647 h 12"/>
                <a:gd name="T16" fmla="*/ 2147483647 w 33"/>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12"/>
                <a:gd name="T29" fmla="*/ 33 w 33"/>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12">
                  <a:moveTo>
                    <a:pt x="1" y="7"/>
                  </a:moveTo>
                  <a:cubicBezTo>
                    <a:pt x="1" y="9"/>
                    <a:pt x="4" y="12"/>
                    <a:pt x="5" y="11"/>
                  </a:cubicBezTo>
                  <a:cubicBezTo>
                    <a:pt x="6" y="9"/>
                    <a:pt x="13" y="8"/>
                    <a:pt x="16" y="7"/>
                  </a:cubicBezTo>
                  <a:cubicBezTo>
                    <a:pt x="19" y="7"/>
                    <a:pt x="27" y="6"/>
                    <a:pt x="29" y="6"/>
                  </a:cubicBezTo>
                  <a:cubicBezTo>
                    <a:pt x="32" y="6"/>
                    <a:pt x="33" y="4"/>
                    <a:pt x="33" y="3"/>
                  </a:cubicBezTo>
                  <a:cubicBezTo>
                    <a:pt x="33" y="1"/>
                    <a:pt x="31" y="2"/>
                    <a:pt x="27" y="1"/>
                  </a:cubicBezTo>
                  <a:cubicBezTo>
                    <a:pt x="23" y="0"/>
                    <a:pt x="18" y="0"/>
                    <a:pt x="15" y="0"/>
                  </a:cubicBezTo>
                  <a:cubicBezTo>
                    <a:pt x="12" y="0"/>
                    <a:pt x="6" y="1"/>
                    <a:pt x="4" y="2"/>
                  </a:cubicBezTo>
                  <a:cubicBezTo>
                    <a:pt x="2" y="2"/>
                    <a:pt x="0" y="3"/>
                    <a:pt x="1" y="7"/>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45" name="ee4p_NI_4"/>
            <p:cNvSpPr>
              <a:spLocks/>
            </p:cNvSpPr>
            <p:nvPr>
              <p:custDataLst>
                <p:tags r:id="rId27"/>
              </p:custDataLst>
            </p:nvPr>
          </p:nvSpPr>
          <p:spPr bwMode="auto">
            <a:xfrm>
              <a:off x="3590926" y="2522538"/>
              <a:ext cx="107950" cy="33337"/>
            </a:xfrm>
            <a:custGeom>
              <a:avLst/>
              <a:gdLst>
                <a:gd name="T0" fmla="*/ 2147483647 w 34"/>
                <a:gd name="T1" fmla="*/ 2147483647 h 11"/>
                <a:gd name="T2" fmla="*/ 2147483647 w 34"/>
                <a:gd name="T3" fmla="*/ 2147483647 h 11"/>
                <a:gd name="T4" fmla="*/ 2147483647 w 34"/>
                <a:gd name="T5" fmla="*/ 2147483647 h 11"/>
                <a:gd name="T6" fmla="*/ 2147483647 w 34"/>
                <a:gd name="T7" fmla="*/ 2147483647 h 11"/>
                <a:gd name="T8" fmla="*/ 2147483647 w 34"/>
                <a:gd name="T9" fmla="*/ 2147483647 h 11"/>
                <a:gd name="T10" fmla="*/ 2147483647 w 34"/>
                <a:gd name="T11" fmla="*/ 2147483647 h 11"/>
                <a:gd name="T12" fmla="*/ 2147483647 w 34"/>
                <a:gd name="T13" fmla="*/ 0 h 11"/>
                <a:gd name="T14" fmla="*/ 2147483647 w 34"/>
                <a:gd name="T15" fmla="*/ 2147483647 h 11"/>
                <a:gd name="T16" fmla="*/ 0 w 34"/>
                <a:gd name="T17" fmla="*/ 2147483647 h 11"/>
                <a:gd name="T18" fmla="*/ 2147483647 w 34"/>
                <a:gd name="T19" fmla="*/ 2147483647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1"/>
                <a:gd name="T32" fmla="*/ 34 w 3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1">
                  <a:moveTo>
                    <a:pt x="2" y="11"/>
                  </a:moveTo>
                  <a:cubicBezTo>
                    <a:pt x="5" y="9"/>
                    <a:pt x="6" y="11"/>
                    <a:pt x="7" y="11"/>
                  </a:cubicBezTo>
                  <a:cubicBezTo>
                    <a:pt x="8" y="11"/>
                    <a:pt x="10" y="7"/>
                    <a:pt x="10" y="7"/>
                  </a:cubicBezTo>
                  <a:cubicBezTo>
                    <a:pt x="10" y="6"/>
                    <a:pt x="19" y="5"/>
                    <a:pt x="23" y="6"/>
                  </a:cubicBezTo>
                  <a:cubicBezTo>
                    <a:pt x="28" y="6"/>
                    <a:pt x="33" y="7"/>
                    <a:pt x="33" y="6"/>
                  </a:cubicBezTo>
                  <a:cubicBezTo>
                    <a:pt x="33" y="6"/>
                    <a:pt x="34" y="3"/>
                    <a:pt x="33" y="2"/>
                  </a:cubicBezTo>
                  <a:cubicBezTo>
                    <a:pt x="31" y="1"/>
                    <a:pt x="20" y="0"/>
                    <a:pt x="15" y="0"/>
                  </a:cubicBezTo>
                  <a:cubicBezTo>
                    <a:pt x="11" y="0"/>
                    <a:pt x="3" y="0"/>
                    <a:pt x="2" y="2"/>
                  </a:cubicBezTo>
                  <a:cubicBezTo>
                    <a:pt x="1" y="3"/>
                    <a:pt x="0" y="7"/>
                    <a:pt x="0" y="8"/>
                  </a:cubicBezTo>
                  <a:cubicBezTo>
                    <a:pt x="0" y="9"/>
                    <a:pt x="1" y="11"/>
                    <a:pt x="2" y="11"/>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46" name="ee4p_NI_5"/>
            <p:cNvSpPr>
              <a:spLocks/>
            </p:cNvSpPr>
            <p:nvPr>
              <p:custDataLst>
                <p:tags r:id="rId28"/>
              </p:custDataLst>
            </p:nvPr>
          </p:nvSpPr>
          <p:spPr bwMode="auto">
            <a:xfrm>
              <a:off x="3359151" y="2555875"/>
              <a:ext cx="61913" cy="23812"/>
            </a:xfrm>
            <a:custGeom>
              <a:avLst/>
              <a:gdLst>
                <a:gd name="T0" fmla="*/ 2147483647 w 20"/>
                <a:gd name="T1" fmla="*/ 2147483647 h 8"/>
                <a:gd name="T2" fmla="*/ 2147483647 w 20"/>
                <a:gd name="T3" fmla="*/ 2147483647 h 8"/>
                <a:gd name="T4" fmla="*/ 2147483647 w 20"/>
                <a:gd name="T5" fmla="*/ 2147483647 h 8"/>
                <a:gd name="T6" fmla="*/ 2147483647 w 20"/>
                <a:gd name="T7" fmla="*/ 2147483647 h 8"/>
                <a:gd name="T8" fmla="*/ 0 60000 65536"/>
                <a:gd name="T9" fmla="*/ 0 60000 65536"/>
                <a:gd name="T10" fmla="*/ 0 60000 65536"/>
                <a:gd name="T11" fmla="*/ 0 60000 65536"/>
                <a:gd name="T12" fmla="*/ 0 w 20"/>
                <a:gd name="T13" fmla="*/ 0 h 8"/>
                <a:gd name="T14" fmla="*/ 20 w 20"/>
                <a:gd name="T15" fmla="*/ 8 h 8"/>
              </a:gdLst>
              <a:ahLst/>
              <a:cxnLst>
                <a:cxn ang="T8">
                  <a:pos x="T0" y="T1"/>
                </a:cxn>
                <a:cxn ang="T9">
                  <a:pos x="T2" y="T3"/>
                </a:cxn>
                <a:cxn ang="T10">
                  <a:pos x="T4" y="T5"/>
                </a:cxn>
                <a:cxn ang="T11">
                  <a:pos x="T6" y="T7"/>
                </a:cxn>
              </a:cxnLst>
              <a:rect l="T12" t="T13" r="T14" b="T15"/>
              <a:pathLst>
                <a:path w="20" h="8">
                  <a:moveTo>
                    <a:pt x="1" y="4"/>
                  </a:moveTo>
                  <a:cubicBezTo>
                    <a:pt x="0" y="7"/>
                    <a:pt x="8" y="8"/>
                    <a:pt x="12" y="8"/>
                  </a:cubicBezTo>
                  <a:cubicBezTo>
                    <a:pt x="16" y="8"/>
                    <a:pt x="20" y="5"/>
                    <a:pt x="20" y="3"/>
                  </a:cubicBezTo>
                  <a:cubicBezTo>
                    <a:pt x="20" y="0"/>
                    <a:pt x="2" y="1"/>
                    <a:pt x="1" y="4"/>
                  </a:cubicBez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en-US"/>
            </a:p>
          </p:txBody>
        </p:sp>
        <p:sp>
          <p:nvSpPr>
            <p:cNvPr id="47" name="ee4p_HB_1"/>
            <p:cNvSpPr/>
            <p:nvPr>
              <p:custDataLst>
                <p:tags r:id="rId29"/>
              </p:custDataLst>
            </p:nvPr>
          </p:nvSpPr>
          <p:spPr>
            <a:xfrm>
              <a:off x="3852863" y="2847976"/>
              <a:ext cx="180976" cy="119061"/>
            </a:xfrm>
            <a:custGeom>
              <a:avLst/>
              <a:gdLst>
                <a:gd name="connsiteX0" fmla="*/ 35719 w 126207"/>
                <a:gd name="connsiteY0" fmla="*/ 0 h 97631"/>
                <a:gd name="connsiteX1" fmla="*/ 83344 w 126207"/>
                <a:gd name="connsiteY1" fmla="*/ 30956 h 97631"/>
                <a:gd name="connsiteX2" fmla="*/ 83344 w 126207"/>
                <a:gd name="connsiteY2" fmla="*/ 30956 h 97631"/>
                <a:gd name="connsiteX3" fmla="*/ 102394 w 126207"/>
                <a:gd name="connsiteY3" fmla="*/ 30956 h 97631"/>
                <a:gd name="connsiteX4" fmla="*/ 107157 w 126207"/>
                <a:gd name="connsiteY4" fmla="*/ 21431 h 97631"/>
                <a:gd name="connsiteX5" fmla="*/ 119063 w 126207"/>
                <a:gd name="connsiteY5" fmla="*/ 33337 h 97631"/>
                <a:gd name="connsiteX6" fmla="*/ 119063 w 126207"/>
                <a:gd name="connsiteY6" fmla="*/ 50006 h 97631"/>
                <a:gd name="connsiteX7" fmla="*/ 126207 w 126207"/>
                <a:gd name="connsiteY7" fmla="*/ 61912 h 97631"/>
                <a:gd name="connsiteX8" fmla="*/ 119063 w 126207"/>
                <a:gd name="connsiteY8" fmla="*/ 73819 h 97631"/>
                <a:gd name="connsiteX9" fmla="*/ 116682 w 126207"/>
                <a:gd name="connsiteY9" fmla="*/ 88106 h 97631"/>
                <a:gd name="connsiteX10" fmla="*/ 109538 w 126207"/>
                <a:gd name="connsiteY10" fmla="*/ 92869 h 97631"/>
                <a:gd name="connsiteX11" fmla="*/ 100013 w 126207"/>
                <a:gd name="connsiteY11" fmla="*/ 97631 h 97631"/>
                <a:gd name="connsiteX12" fmla="*/ 85725 w 126207"/>
                <a:gd name="connsiteY12" fmla="*/ 92869 h 97631"/>
                <a:gd name="connsiteX13" fmla="*/ 83344 w 126207"/>
                <a:gd name="connsiteY13" fmla="*/ 85725 h 97631"/>
                <a:gd name="connsiteX14" fmla="*/ 73819 w 126207"/>
                <a:gd name="connsiteY14" fmla="*/ 92869 h 97631"/>
                <a:gd name="connsiteX15" fmla="*/ 64294 w 126207"/>
                <a:gd name="connsiteY15" fmla="*/ 85725 h 97631"/>
                <a:gd name="connsiteX16" fmla="*/ 52388 w 126207"/>
                <a:gd name="connsiteY16" fmla="*/ 78581 h 97631"/>
                <a:gd name="connsiteX17" fmla="*/ 42863 w 126207"/>
                <a:gd name="connsiteY17" fmla="*/ 80962 h 97631"/>
                <a:gd name="connsiteX18" fmla="*/ 26194 w 126207"/>
                <a:gd name="connsiteY18" fmla="*/ 80962 h 97631"/>
                <a:gd name="connsiteX19" fmla="*/ 21432 w 126207"/>
                <a:gd name="connsiteY19" fmla="*/ 80962 h 97631"/>
                <a:gd name="connsiteX20" fmla="*/ 26194 w 126207"/>
                <a:gd name="connsiteY20" fmla="*/ 69056 h 97631"/>
                <a:gd name="connsiteX21" fmla="*/ 26194 w 126207"/>
                <a:gd name="connsiteY21" fmla="*/ 69056 h 97631"/>
                <a:gd name="connsiteX22" fmla="*/ 2382 w 126207"/>
                <a:gd name="connsiteY22" fmla="*/ 47625 h 97631"/>
                <a:gd name="connsiteX23" fmla="*/ 0 w 126207"/>
                <a:gd name="connsiteY23" fmla="*/ 38100 h 97631"/>
                <a:gd name="connsiteX24" fmla="*/ 35719 w 126207"/>
                <a:gd name="connsiteY24" fmla="*/ 0 h 97631"/>
                <a:gd name="connsiteX0" fmla="*/ 90488 w 180976"/>
                <a:gd name="connsiteY0" fmla="*/ 11906 h 109537"/>
                <a:gd name="connsiteX1" fmla="*/ 138113 w 180976"/>
                <a:gd name="connsiteY1" fmla="*/ 42862 h 109537"/>
                <a:gd name="connsiteX2" fmla="*/ 138113 w 180976"/>
                <a:gd name="connsiteY2" fmla="*/ 42862 h 109537"/>
                <a:gd name="connsiteX3" fmla="*/ 157163 w 180976"/>
                <a:gd name="connsiteY3" fmla="*/ 42862 h 109537"/>
                <a:gd name="connsiteX4" fmla="*/ 161926 w 180976"/>
                <a:gd name="connsiteY4" fmla="*/ 33337 h 109537"/>
                <a:gd name="connsiteX5" fmla="*/ 173832 w 180976"/>
                <a:gd name="connsiteY5" fmla="*/ 45243 h 109537"/>
                <a:gd name="connsiteX6" fmla="*/ 173832 w 180976"/>
                <a:gd name="connsiteY6" fmla="*/ 61912 h 109537"/>
                <a:gd name="connsiteX7" fmla="*/ 180976 w 180976"/>
                <a:gd name="connsiteY7" fmla="*/ 73818 h 109537"/>
                <a:gd name="connsiteX8" fmla="*/ 173832 w 180976"/>
                <a:gd name="connsiteY8" fmla="*/ 85725 h 109537"/>
                <a:gd name="connsiteX9" fmla="*/ 171451 w 180976"/>
                <a:gd name="connsiteY9" fmla="*/ 100012 h 109537"/>
                <a:gd name="connsiteX10" fmla="*/ 164307 w 180976"/>
                <a:gd name="connsiteY10" fmla="*/ 104775 h 109537"/>
                <a:gd name="connsiteX11" fmla="*/ 154782 w 180976"/>
                <a:gd name="connsiteY11" fmla="*/ 109537 h 109537"/>
                <a:gd name="connsiteX12" fmla="*/ 140494 w 180976"/>
                <a:gd name="connsiteY12" fmla="*/ 104775 h 109537"/>
                <a:gd name="connsiteX13" fmla="*/ 138113 w 180976"/>
                <a:gd name="connsiteY13" fmla="*/ 97631 h 109537"/>
                <a:gd name="connsiteX14" fmla="*/ 128588 w 180976"/>
                <a:gd name="connsiteY14" fmla="*/ 104775 h 109537"/>
                <a:gd name="connsiteX15" fmla="*/ 119063 w 180976"/>
                <a:gd name="connsiteY15" fmla="*/ 97631 h 109537"/>
                <a:gd name="connsiteX16" fmla="*/ 107157 w 180976"/>
                <a:gd name="connsiteY16" fmla="*/ 90487 h 109537"/>
                <a:gd name="connsiteX17" fmla="*/ 97632 w 180976"/>
                <a:gd name="connsiteY17" fmla="*/ 92868 h 109537"/>
                <a:gd name="connsiteX18" fmla="*/ 80963 w 180976"/>
                <a:gd name="connsiteY18" fmla="*/ 92868 h 109537"/>
                <a:gd name="connsiteX19" fmla="*/ 76201 w 180976"/>
                <a:gd name="connsiteY19" fmla="*/ 92868 h 109537"/>
                <a:gd name="connsiteX20" fmla="*/ 80963 w 180976"/>
                <a:gd name="connsiteY20" fmla="*/ 80962 h 109537"/>
                <a:gd name="connsiteX21" fmla="*/ 80963 w 180976"/>
                <a:gd name="connsiteY21" fmla="*/ 80962 h 109537"/>
                <a:gd name="connsiteX22" fmla="*/ 57151 w 180976"/>
                <a:gd name="connsiteY22" fmla="*/ 59531 h 109537"/>
                <a:gd name="connsiteX23" fmla="*/ 0 w 180976"/>
                <a:gd name="connsiteY23" fmla="*/ 0 h 109537"/>
                <a:gd name="connsiteX24" fmla="*/ 90488 w 180976"/>
                <a:gd name="connsiteY24" fmla="*/ 11906 h 109537"/>
                <a:gd name="connsiteX0" fmla="*/ 90488 w 180976"/>
                <a:gd name="connsiteY0" fmla="*/ 11906 h 109537"/>
                <a:gd name="connsiteX1" fmla="*/ 138113 w 180976"/>
                <a:gd name="connsiteY1" fmla="*/ 42862 h 109537"/>
                <a:gd name="connsiteX2" fmla="*/ 138113 w 180976"/>
                <a:gd name="connsiteY2" fmla="*/ 42862 h 109537"/>
                <a:gd name="connsiteX3" fmla="*/ 157163 w 180976"/>
                <a:gd name="connsiteY3" fmla="*/ 42862 h 109537"/>
                <a:gd name="connsiteX4" fmla="*/ 161926 w 180976"/>
                <a:gd name="connsiteY4" fmla="*/ 33337 h 109537"/>
                <a:gd name="connsiteX5" fmla="*/ 173832 w 180976"/>
                <a:gd name="connsiteY5" fmla="*/ 45243 h 109537"/>
                <a:gd name="connsiteX6" fmla="*/ 173832 w 180976"/>
                <a:gd name="connsiteY6" fmla="*/ 61912 h 109537"/>
                <a:gd name="connsiteX7" fmla="*/ 180976 w 180976"/>
                <a:gd name="connsiteY7" fmla="*/ 73818 h 109537"/>
                <a:gd name="connsiteX8" fmla="*/ 173832 w 180976"/>
                <a:gd name="connsiteY8" fmla="*/ 85725 h 109537"/>
                <a:gd name="connsiteX9" fmla="*/ 171451 w 180976"/>
                <a:gd name="connsiteY9" fmla="*/ 100012 h 109537"/>
                <a:gd name="connsiteX10" fmla="*/ 164307 w 180976"/>
                <a:gd name="connsiteY10" fmla="*/ 104775 h 109537"/>
                <a:gd name="connsiteX11" fmla="*/ 154782 w 180976"/>
                <a:gd name="connsiteY11" fmla="*/ 109537 h 109537"/>
                <a:gd name="connsiteX12" fmla="*/ 140494 w 180976"/>
                <a:gd name="connsiteY12" fmla="*/ 104775 h 109537"/>
                <a:gd name="connsiteX13" fmla="*/ 138113 w 180976"/>
                <a:gd name="connsiteY13" fmla="*/ 97631 h 109537"/>
                <a:gd name="connsiteX14" fmla="*/ 128588 w 180976"/>
                <a:gd name="connsiteY14" fmla="*/ 104775 h 109537"/>
                <a:gd name="connsiteX15" fmla="*/ 119063 w 180976"/>
                <a:gd name="connsiteY15" fmla="*/ 97631 h 109537"/>
                <a:gd name="connsiteX16" fmla="*/ 107157 w 180976"/>
                <a:gd name="connsiteY16" fmla="*/ 90487 h 109537"/>
                <a:gd name="connsiteX17" fmla="*/ 97632 w 180976"/>
                <a:gd name="connsiteY17" fmla="*/ 92868 h 109537"/>
                <a:gd name="connsiteX18" fmla="*/ 80963 w 180976"/>
                <a:gd name="connsiteY18" fmla="*/ 92868 h 109537"/>
                <a:gd name="connsiteX19" fmla="*/ 76201 w 180976"/>
                <a:gd name="connsiteY19" fmla="*/ 92868 h 109537"/>
                <a:gd name="connsiteX20" fmla="*/ 80963 w 180976"/>
                <a:gd name="connsiteY20" fmla="*/ 80962 h 109537"/>
                <a:gd name="connsiteX21" fmla="*/ 80963 w 180976"/>
                <a:gd name="connsiteY21" fmla="*/ 80962 h 109537"/>
                <a:gd name="connsiteX22" fmla="*/ 57151 w 180976"/>
                <a:gd name="connsiteY22" fmla="*/ 59531 h 109537"/>
                <a:gd name="connsiteX23" fmla="*/ 0 w 180976"/>
                <a:gd name="connsiteY23" fmla="*/ 0 h 109537"/>
                <a:gd name="connsiteX24" fmla="*/ 9526 w 180976"/>
                <a:gd name="connsiteY24" fmla="*/ 28575 h 109537"/>
                <a:gd name="connsiteX25" fmla="*/ 90488 w 180976"/>
                <a:gd name="connsiteY25" fmla="*/ 11906 h 109537"/>
                <a:gd name="connsiteX0" fmla="*/ 90488 w 180976"/>
                <a:gd name="connsiteY0" fmla="*/ 11906 h 109537"/>
                <a:gd name="connsiteX1" fmla="*/ 138113 w 180976"/>
                <a:gd name="connsiteY1" fmla="*/ 42862 h 109537"/>
                <a:gd name="connsiteX2" fmla="*/ 138113 w 180976"/>
                <a:gd name="connsiteY2" fmla="*/ 42862 h 109537"/>
                <a:gd name="connsiteX3" fmla="*/ 157163 w 180976"/>
                <a:gd name="connsiteY3" fmla="*/ 42862 h 109537"/>
                <a:gd name="connsiteX4" fmla="*/ 161926 w 180976"/>
                <a:gd name="connsiteY4" fmla="*/ 33337 h 109537"/>
                <a:gd name="connsiteX5" fmla="*/ 173832 w 180976"/>
                <a:gd name="connsiteY5" fmla="*/ 45243 h 109537"/>
                <a:gd name="connsiteX6" fmla="*/ 173832 w 180976"/>
                <a:gd name="connsiteY6" fmla="*/ 61912 h 109537"/>
                <a:gd name="connsiteX7" fmla="*/ 180976 w 180976"/>
                <a:gd name="connsiteY7" fmla="*/ 73818 h 109537"/>
                <a:gd name="connsiteX8" fmla="*/ 173832 w 180976"/>
                <a:gd name="connsiteY8" fmla="*/ 85725 h 109537"/>
                <a:gd name="connsiteX9" fmla="*/ 171451 w 180976"/>
                <a:gd name="connsiteY9" fmla="*/ 100012 h 109537"/>
                <a:gd name="connsiteX10" fmla="*/ 164307 w 180976"/>
                <a:gd name="connsiteY10" fmla="*/ 104775 h 109537"/>
                <a:gd name="connsiteX11" fmla="*/ 154782 w 180976"/>
                <a:gd name="connsiteY11" fmla="*/ 109537 h 109537"/>
                <a:gd name="connsiteX12" fmla="*/ 140494 w 180976"/>
                <a:gd name="connsiteY12" fmla="*/ 104775 h 109537"/>
                <a:gd name="connsiteX13" fmla="*/ 138113 w 180976"/>
                <a:gd name="connsiteY13" fmla="*/ 97631 h 109537"/>
                <a:gd name="connsiteX14" fmla="*/ 128588 w 180976"/>
                <a:gd name="connsiteY14" fmla="*/ 104775 h 109537"/>
                <a:gd name="connsiteX15" fmla="*/ 119063 w 180976"/>
                <a:gd name="connsiteY15" fmla="*/ 97631 h 109537"/>
                <a:gd name="connsiteX16" fmla="*/ 107157 w 180976"/>
                <a:gd name="connsiteY16" fmla="*/ 90487 h 109537"/>
                <a:gd name="connsiteX17" fmla="*/ 97632 w 180976"/>
                <a:gd name="connsiteY17" fmla="*/ 92868 h 109537"/>
                <a:gd name="connsiteX18" fmla="*/ 80963 w 180976"/>
                <a:gd name="connsiteY18" fmla="*/ 92868 h 109537"/>
                <a:gd name="connsiteX19" fmla="*/ 76201 w 180976"/>
                <a:gd name="connsiteY19" fmla="*/ 92868 h 109537"/>
                <a:gd name="connsiteX20" fmla="*/ 80963 w 180976"/>
                <a:gd name="connsiteY20" fmla="*/ 80962 h 109537"/>
                <a:gd name="connsiteX21" fmla="*/ 80963 w 180976"/>
                <a:gd name="connsiteY21" fmla="*/ 80962 h 109537"/>
                <a:gd name="connsiteX22" fmla="*/ 57151 w 180976"/>
                <a:gd name="connsiteY22" fmla="*/ 59531 h 109537"/>
                <a:gd name="connsiteX23" fmla="*/ 0 w 180976"/>
                <a:gd name="connsiteY23" fmla="*/ 0 h 109537"/>
                <a:gd name="connsiteX24" fmla="*/ 9526 w 180976"/>
                <a:gd name="connsiteY24" fmla="*/ 4763 h 109537"/>
                <a:gd name="connsiteX25" fmla="*/ 90488 w 180976"/>
                <a:gd name="connsiteY25" fmla="*/ 11906 h 109537"/>
                <a:gd name="connsiteX0" fmla="*/ 90488 w 180976"/>
                <a:gd name="connsiteY0" fmla="*/ 11906 h 109537"/>
                <a:gd name="connsiteX1" fmla="*/ 138113 w 180976"/>
                <a:gd name="connsiteY1" fmla="*/ 42862 h 109537"/>
                <a:gd name="connsiteX2" fmla="*/ 138113 w 180976"/>
                <a:gd name="connsiteY2" fmla="*/ 42862 h 109537"/>
                <a:gd name="connsiteX3" fmla="*/ 157163 w 180976"/>
                <a:gd name="connsiteY3" fmla="*/ 42862 h 109537"/>
                <a:gd name="connsiteX4" fmla="*/ 161926 w 180976"/>
                <a:gd name="connsiteY4" fmla="*/ 33337 h 109537"/>
                <a:gd name="connsiteX5" fmla="*/ 173832 w 180976"/>
                <a:gd name="connsiteY5" fmla="*/ 45243 h 109537"/>
                <a:gd name="connsiteX6" fmla="*/ 173832 w 180976"/>
                <a:gd name="connsiteY6" fmla="*/ 61912 h 109537"/>
                <a:gd name="connsiteX7" fmla="*/ 180976 w 180976"/>
                <a:gd name="connsiteY7" fmla="*/ 73818 h 109537"/>
                <a:gd name="connsiteX8" fmla="*/ 173832 w 180976"/>
                <a:gd name="connsiteY8" fmla="*/ 85725 h 109537"/>
                <a:gd name="connsiteX9" fmla="*/ 171451 w 180976"/>
                <a:gd name="connsiteY9" fmla="*/ 100012 h 109537"/>
                <a:gd name="connsiteX10" fmla="*/ 164307 w 180976"/>
                <a:gd name="connsiteY10" fmla="*/ 104775 h 109537"/>
                <a:gd name="connsiteX11" fmla="*/ 154782 w 180976"/>
                <a:gd name="connsiteY11" fmla="*/ 109537 h 109537"/>
                <a:gd name="connsiteX12" fmla="*/ 140494 w 180976"/>
                <a:gd name="connsiteY12" fmla="*/ 104775 h 109537"/>
                <a:gd name="connsiteX13" fmla="*/ 138113 w 180976"/>
                <a:gd name="connsiteY13" fmla="*/ 97631 h 109537"/>
                <a:gd name="connsiteX14" fmla="*/ 128588 w 180976"/>
                <a:gd name="connsiteY14" fmla="*/ 104775 h 109537"/>
                <a:gd name="connsiteX15" fmla="*/ 119063 w 180976"/>
                <a:gd name="connsiteY15" fmla="*/ 97631 h 109537"/>
                <a:gd name="connsiteX16" fmla="*/ 107157 w 180976"/>
                <a:gd name="connsiteY16" fmla="*/ 90487 h 109537"/>
                <a:gd name="connsiteX17" fmla="*/ 97632 w 180976"/>
                <a:gd name="connsiteY17" fmla="*/ 92868 h 109537"/>
                <a:gd name="connsiteX18" fmla="*/ 80963 w 180976"/>
                <a:gd name="connsiteY18" fmla="*/ 92868 h 109537"/>
                <a:gd name="connsiteX19" fmla="*/ 76201 w 180976"/>
                <a:gd name="connsiteY19" fmla="*/ 92868 h 109537"/>
                <a:gd name="connsiteX20" fmla="*/ 80963 w 180976"/>
                <a:gd name="connsiteY20" fmla="*/ 80962 h 109537"/>
                <a:gd name="connsiteX21" fmla="*/ 80963 w 180976"/>
                <a:gd name="connsiteY21" fmla="*/ 80962 h 109537"/>
                <a:gd name="connsiteX22" fmla="*/ 57151 w 180976"/>
                <a:gd name="connsiteY22" fmla="*/ 59531 h 109537"/>
                <a:gd name="connsiteX23" fmla="*/ 33338 w 180976"/>
                <a:gd name="connsiteY23" fmla="*/ 38100 h 109537"/>
                <a:gd name="connsiteX24" fmla="*/ 0 w 180976"/>
                <a:gd name="connsiteY24" fmla="*/ 0 h 109537"/>
                <a:gd name="connsiteX25" fmla="*/ 9526 w 180976"/>
                <a:gd name="connsiteY25" fmla="*/ 4763 h 109537"/>
                <a:gd name="connsiteX26" fmla="*/ 90488 w 180976"/>
                <a:gd name="connsiteY26" fmla="*/ 11906 h 109537"/>
                <a:gd name="connsiteX0" fmla="*/ 90488 w 180976"/>
                <a:gd name="connsiteY0" fmla="*/ 11906 h 109537"/>
                <a:gd name="connsiteX1" fmla="*/ 138113 w 180976"/>
                <a:gd name="connsiteY1" fmla="*/ 42862 h 109537"/>
                <a:gd name="connsiteX2" fmla="*/ 138113 w 180976"/>
                <a:gd name="connsiteY2" fmla="*/ 42862 h 109537"/>
                <a:gd name="connsiteX3" fmla="*/ 157163 w 180976"/>
                <a:gd name="connsiteY3" fmla="*/ 42862 h 109537"/>
                <a:gd name="connsiteX4" fmla="*/ 161926 w 180976"/>
                <a:gd name="connsiteY4" fmla="*/ 33337 h 109537"/>
                <a:gd name="connsiteX5" fmla="*/ 173832 w 180976"/>
                <a:gd name="connsiteY5" fmla="*/ 45243 h 109537"/>
                <a:gd name="connsiteX6" fmla="*/ 173832 w 180976"/>
                <a:gd name="connsiteY6" fmla="*/ 61912 h 109537"/>
                <a:gd name="connsiteX7" fmla="*/ 180976 w 180976"/>
                <a:gd name="connsiteY7" fmla="*/ 73818 h 109537"/>
                <a:gd name="connsiteX8" fmla="*/ 173832 w 180976"/>
                <a:gd name="connsiteY8" fmla="*/ 85725 h 109537"/>
                <a:gd name="connsiteX9" fmla="*/ 171451 w 180976"/>
                <a:gd name="connsiteY9" fmla="*/ 100012 h 109537"/>
                <a:gd name="connsiteX10" fmla="*/ 164307 w 180976"/>
                <a:gd name="connsiteY10" fmla="*/ 104775 h 109537"/>
                <a:gd name="connsiteX11" fmla="*/ 154782 w 180976"/>
                <a:gd name="connsiteY11" fmla="*/ 109537 h 109537"/>
                <a:gd name="connsiteX12" fmla="*/ 140494 w 180976"/>
                <a:gd name="connsiteY12" fmla="*/ 104775 h 109537"/>
                <a:gd name="connsiteX13" fmla="*/ 138113 w 180976"/>
                <a:gd name="connsiteY13" fmla="*/ 97631 h 109537"/>
                <a:gd name="connsiteX14" fmla="*/ 128588 w 180976"/>
                <a:gd name="connsiteY14" fmla="*/ 104775 h 109537"/>
                <a:gd name="connsiteX15" fmla="*/ 119063 w 180976"/>
                <a:gd name="connsiteY15" fmla="*/ 97631 h 109537"/>
                <a:gd name="connsiteX16" fmla="*/ 107157 w 180976"/>
                <a:gd name="connsiteY16" fmla="*/ 90487 h 109537"/>
                <a:gd name="connsiteX17" fmla="*/ 97632 w 180976"/>
                <a:gd name="connsiteY17" fmla="*/ 92868 h 109537"/>
                <a:gd name="connsiteX18" fmla="*/ 80963 w 180976"/>
                <a:gd name="connsiteY18" fmla="*/ 92868 h 109537"/>
                <a:gd name="connsiteX19" fmla="*/ 76201 w 180976"/>
                <a:gd name="connsiteY19" fmla="*/ 92868 h 109537"/>
                <a:gd name="connsiteX20" fmla="*/ 80963 w 180976"/>
                <a:gd name="connsiteY20" fmla="*/ 80962 h 109537"/>
                <a:gd name="connsiteX21" fmla="*/ 80963 w 180976"/>
                <a:gd name="connsiteY21" fmla="*/ 80962 h 109537"/>
                <a:gd name="connsiteX22" fmla="*/ 57151 w 180976"/>
                <a:gd name="connsiteY22" fmla="*/ 59531 h 109537"/>
                <a:gd name="connsiteX23" fmla="*/ 54769 w 180976"/>
                <a:gd name="connsiteY23" fmla="*/ 35719 h 109537"/>
                <a:gd name="connsiteX24" fmla="*/ 0 w 180976"/>
                <a:gd name="connsiteY24" fmla="*/ 0 h 109537"/>
                <a:gd name="connsiteX25" fmla="*/ 9526 w 180976"/>
                <a:gd name="connsiteY25" fmla="*/ 4763 h 109537"/>
                <a:gd name="connsiteX26" fmla="*/ 90488 w 180976"/>
                <a:gd name="connsiteY26" fmla="*/ 11906 h 109537"/>
                <a:gd name="connsiteX0" fmla="*/ 90488 w 180976"/>
                <a:gd name="connsiteY0" fmla="*/ 21430 h 119061"/>
                <a:gd name="connsiteX1" fmla="*/ 138113 w 180976"/>
                <a:gd name="connsiteY1" fmla="*/ 52386 h 119061"/>
                <a:gd name="connsiteX2" fmla="*/ 138113 w 180976"/>
                <a:gd name="connsiteY2" fmla="*/ 52386 h 119061"/>
                <a:gd name="connsiteX3" fmla="*/ 157163 w 180976"/>
                <a:gd name="connsiteY3" fmla="*/ 52386 h 119061"/>
                <a:gd name="connsiteX4" fmla="*/ 161926 w 180976"/>
                <a:gd name="connsiteY4" fmla="*/ 42861 h 119061"/>
                <a:gd name="connsiteX5" fmla="*/ 173832 w 180976"/>
                <a:gd name="connsiteY5" fmla="*/ 54767 h 119061"/>
                <a:gd name="connsiteX6" fmla="*/ 173832 w 180976"/>
                <a:gd name="connsiteY6" fmla="*/ 71436 h 119061"/>
                <a:gd name="connsiteX7" fmla="*/ 180976 w 180976"/>
                <a:gd name="connsiteY7" fmla="*/ 83342 h 119061"/>
                <a:gd name="connsiteX8" fmla="*/ 173832 w 180976"/>
                <a:gd name="connsiteY8" fmla="*/ 95249 h 119061"/>
                <a:gd name="connsiteX9" fmla="*/ 171451 w 180976"/>
                <a:gd name="connsiteY9" fmla="*/ 109536 h 119061"/>
                <a:gd name="connsiteX10" fmla="*/ 164307 w 180976"/>
                <a:gd name="connsiteY10" fmla="*/ 114299 h 119061"/>
                <a:gd name="connsiteX11" fmla="*/ 154782 w 180976"/>
                <a:gd name="connsiteY11" fmla="*/ 119061 h 119061"/>
                <a:gd name="connsiteX12" fmla="*/ 140494 w 180976"/>
                <a:gd name="connsiteY12" fmla="*/ 114299 h 119061"/>
                <a:gd name="connsiteX13" fmla="*/ 138113 w 180976"/>
                <a:gd name="connsiteY13" fmla="*/ 107155 h 119061"/>
                <a:gd name="connsiteX14" fmla="*/ 128588 w 180976"/>
                <a:gd name="connsiteY14" fmla="*/ 114299 h 119061"/>
                <a:gd name="connsiteX15" fmla="*/ 119063 w 180976"/>
                <a:gd name="connsiteY15" fmla="*/ 107155 h 119061"/>
                <a:gd name="connsiteX16" fmla="*/ 107157 w 180976"/>
                <a:gd name="connsiteY16" fmla="*/ 100011 h 119061"/>
                <a:gd name="connsiteX17" fmla="*/ 97632 w 180976"/>
                <a:gd name="connsiteY17" fmla="*/ 102392 h 119061"/>
                <a:gd name="connsiteX18" fmla="*/ 80963 w 180976"/>
                <a:gd name="connsiteY18" fmla="*/ 102392 h 119061"/>
                <a:gd name="connsiteX19" fmla="*/ 76201 w 180976"/>
                <a:gd name="connsiteY19" fmla="*/ 102392 h 119061"/>
                <a:gd name="connsiteX20" fmla="*/ 80963 w 180976"/>
                <a:gd name="connsiteY20" fmla="*/ 90486 h 119061"/>
                <a:gd name="connsiteX21" fmla="*/ 80963 w 180976"/>
                <a:gd name="connsiteY21" fmla="*/ 90486 h 119061"/>
                <a:gd name="connsiteX22" fmla="*/ 57151 w 180976"/>
                <a:gd name="connsiteY22" fmla="*/ 69055 h 119061"/>
                <a:gd name="connsiteX23" fmla="*/ 54769 w 180976"/>
                <a:gd name="connsiteY23" fmla="*/ 45243 h 119061"/>
                <a:gd name="connsiteX24" fmla="*/ 0 w 180976"/>
                <a:gd name="connsiteY24" fmla="*/ 9524 h 119061"/>
                <a:gd name="connsiteX25" fmla="*/ 23814 w 180976"/>
                <a:gd name="connsiteY25" fmla="*/ 0 h 119061"/>
                <a:gd name="connsiteX26" fmla="*/ 90488 w 180976"/>
                <a:gd name="connsiteY26" fmla="*/ 21430 h 11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0976" h="119061">
                  <a:moveTo>
                    <a:pt x="90488" y="21430"/>
                  </a:moveTo>
                  <a:lnTo>
                    <a:pt x="138113" y="52386"/>
                  </a:lnTo>
                  <a:lnTo>
                    <a:pt x="138113" y="52386"/>
                  </a:lnTo>
                  <a:lnTo>
                    <a:pt x="157163" y="52386"/>
                  </a:lnTo>
                  <a:lnTo>
                    <a:pt x="161926" y="42861"/>
                  </a:lnTo>
                  <a:lnTo>
                    <a:pt x="173832" y="54767"/>
                  </a:lnTo>
                  <a:lnTo>
                    <a:pt x="173832" y="71436"/>
                  </a:lnTo>
                  <a:lnTo>
                    <a:pt x="180976" y="83342"/>
                  </a:lnTo>
                  <a:lnTo>
                    <a:pt x="173832" y="95249"/>
                  </a:lnTo>
                  <a:lnTo>
                    <a:pt x="171451" y="109536"/>
                  </a:lnTo>
                  <a:lnTo>
                    <a:pt x="164307" y="114299"/>
                  </a:lnTo>
                  <a:lnTo>
                    <a:pt x="154782" y="119061"/>
                  </a:lnTo>
                  <a:lnTo>
                    <a:pt x="140494" y="114299"/>
                  </a:lnTo>
                  <a:lnTo>
                    <a:pt x="138113" y="107155"/>
                  </a:lnTo>
                  <a:lnTo>
                    <a:pt x="128588" y="114299"/>
                  </a:lnTo>
                  <a:lnTo>
                    <a:pt x="119063" y="107155"/>
                  </a:lnTo>
                  <a:lnTo>
                    <a:pt x="107157" y="100011"/>
                  </a:lnTo>
                  <a:lnTo>
                    <a:pt x="97632" y="102392"/>
                  </a:lnTo>
                  <a:lnTo>
                    <a:pt x="80963" y="102392"/>
                  </a:lnTo>
                  <a:lnTo>
                    <a:pt x="76201" y="102392"/>
                  </a:lnTo>
                  <a:lnTo>
                    <a:pt x="80963" y="90486"/>
                  </a:lnTo>
                  <a:lnTo>
                    <a:pt x="80963" y="90486"/>
                  </a:lnTo>
                  <a:lnTo>
                    <a:pt x="57151" y="69055"/>
                  </a:lnTo>
                  <a:lnTo>
                    <a:pt x="54769" y="45243"/>
                  </a:lnTo>
                  <a:lnTo>
                    <a:pt x="0" y="9524"/>
                  </a:lnTo>
                  <a:lnTo>
                    <a:pt x="23814" y="0"/>
                  </a:lnTo>
                  <a:lnTo>
                    <a:pt x="90488" y="21430"/>
                  </a:lnTo>
                  <a:close/>
                </a:path>
              </a:pathLst>
            </a:custGeom>
            <a:solidFill>
              <a:srgbClr val="BFBFBF"/>
            </a:solidFill>
            <a:ln w="9525" cap="flat" cmpd="sng">
              <a:solidFill>
                <a:srgbClr val="FFFFFF"/>
              </a:solidFill>
              <a:prstDash val="solid"/>
              <a:round/>
              <a:headEnd type="none" w="med" len="med"/>
              <a:tailEnd type="none" w="med" len="med"/>
            </a:ln>
          </p:spPr>
          <p:txBody>
            <a:bodyPr/>
            <a:lstStyle/>
            <a:p>
              <a:endParaRPr lang="de-DE" dirty="0" err="1">
                <a:solidFill>
                  <a:schemeClr val="tx1"/>
                </a:solidFill>
              </a:endParaRPr>
            </a:p>
          </p:txBody>
        </p:sp>
        <p:graphicFrame>
          <p:nvGraphicFramePr>
            <p:cNvPr id="48" name="ee4pMapWizardDataSheet"/>
            <p:cNvGraphicFramePr>
              <a:graphicFrameLocks noChangeAspect="1"/>
            </p:cNvGraphicFramePr>
            <p:nvPr>
              <p:extLst>
                <p:ext uri="{D42A27DB-BD31-4B8C-83A1-F6EECF244321}">
                  <p14:modId xmlns:p14="http://schemas.microsoft.com/office/powerpoint/2010/main" val="1559771435"/>
                </p:ext>
              </p:extLst>
            </p:nvPr>
          </p:nvGraphicFramePr>
          <p:xfrm>
            <a:off x="4497389" y="3964782"/>
            <a:ext cx="0" cy="0"/>
          </p:xfrm>
          <a:graphic>
            <a:graphicData uri="http://schemas.openxmlformats.org/presentationml/2006/ole">
              <mc:AlternateContent xmlns:mc="http://schemas.openxmlformats.org/markup-compatibility/2006">
                <mc:Choice xmlns:v="urn:schemas-microsoft-com:vml" Requires="v">
                  <p:oleObj spid="_x0000_s7193" name="Worksheet" showAsIcon="1" r:id="rId32" imgW="914400" imgH="771480" progId="Excel.Sheet.12">
                    <p:embed/>
                  </p:oleObj>
                </mc:Choice>
                <mc:Fallback>
                  <p:oleObj name="Worksheet" showAsIcon="1" r:id="rId32" imgW="914400" imgH="771480" progId="Excel.Sheet.12">
                    <p:embed/>
                    <p:pic>
                      <p:nvPicPr>
                        <p:cNvPr id="0" name=""/>
                        <p:cNvPicPr/>
                        <p:nvPr/>
                      </p:nvPicPr>
                      <p:blipFill>
                        <a:blip r:embed="rId33"/>
                        <a:stretch>
                          <a:fillRect/>
                        </a:stretch>
                      </p:blipFill>
                      <p:spPr>
                        <a:xfrm>
                          <a:off x="4497389" y="3964782"/>
                          <a:ext cx="0" cy="0"/>
                        </a:xfrm>
                        <a:prstGeom prst="rect">
                          <a:avLst/>
                        </a:prstGeom>
                      </p:spPr>
                    </p:pic>
                  </p:oleObj>
                </mc:Fallback>
              </mc:AlternateContent>
            </a:graphicData>
          </a:graphic>
        </p:graphicFrame>
      </p:grpSp>
      <p:sp>
        <p:nvSpPr>
          <p:cNvPr id="49" name="Text Placeholder 11"/>
          <p:cNvSpPr txBox="1">
            <a:spLocks/>
          </p:cNvSpPr>
          <p:nvPr/>
        </p:nvSpPr>
        <p:spPr>
          <a:xfrm>
            <a:off x="588756" y="1667286"/>
            <a:ext cx="4760787" cy="794518"/>
          </a:xfrm>
          <a:prstGeom prst="rect">
            <a:avLst/>
          </a:prstGeom>
          <a:ln>
            <a:solidFill>
              <a:schemeClr val="bg2"/>
            </a:solidFill>
          </a:ln>
        </p:spPr>
        <p:txBody>
          <a:bodyPr/>
          <a:lst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accent1"/>
              </a:buClr>
              <a:buFont typeface="Wingdings" panose="05000000000000000000" pitchFamily="2" charset="2"/>
              <a:buChar char=""/>
              <a:defRPr lang="en-US" sz="1400" noProof="0" dirty="0" smtClean="0">
                <a:solidFill>
                  <a:schemeClr val="accent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a:lstStyle>
          <a:p>
            <a:pPr algn="just"/>
            <a:r>
              <a:rPr lang="en-US" sz="1400" b="1" kern="0" dirty="0">
                <a:latin typeface="+mj-lt"/>
              </a:rPr>
              <a:t>North Rhine </a:t>
            </a:r>
            <a:r>
              <a:rPr lang="en-US" sz="1400" b="1" kern="0" dirty="0" smtClean="0">
                <a:latin typeface="+mj-lt"/>
              </a:rPr>
              <a:t>Westphalia: </a:t>
            </a:r>
            <a:r>
              <a:rPr lang="en-US" sz="1400" kern="0" dirty="0" smtClean="0">
                <a:latin typeface="+mj-lt"/>
              </a:rPr>
              <a:t>14 </a:t>
            </a:r>
            <a:r>
              <a:rPr lang="en-US" sz="1400" kern="0" dirty="0" err="1" smtClean="0">
                <a:latin typeface="+mj-lt"/>
              </a:rPr>
              <a:t>treni</a:t>
            </a:r>
            <a:r>
              <a:rPr lang="en-US" sz="1400" kern="0" dirty="0" smtClean="0">
                <a:latin typeface="+mj-lt"/>
              </a:rPr>
              <a:t> + 5 in </a:t>
            </a:r>
            <a:r>
              <a:rPr lang="en-US" sz="1400" kern="0" dirty="0" err="1" smtClean="0">
                <a:latin typeface="+mj-lt"/>
              </a:rPr>
              <a:t>opzione</a:t>
            </a:r>
            <a:r>
              <a:rPr lang="en-US" sz="1400" kern="0" dirty="0" smtClean="0">
                <a:latin typeface="+mj-lt"/>
              </a:rPr>
              <a:t> – </a:t>
            </a:r>
            <a:r>
              <a:rPr lang="en-US" sz="1400" kern="0" dirty="0" err="1" smtClean="0">
                <a:latin typeface="+mj-lt"/>
              </a:rPr>
              <a:t>Costruzione</a:t>
            </a:r>
            <a:r>
              <a:rPr lang="en-US" sz="1400" kern="0" dirty="0" smtClean="0">
                <a:latin typeface="+mj-lt"/>
              </a:rPr>
              <a:t> di </a:t>
            </a:r>
            <a:r>
              <a:rPr lang="en-US" sz="1400" kern="0" dirty="0" err="1" smtClean="0">
                <a:latin typeface="+mj-lt"/>
              </a:rPr>
              <a:t>una</a:t>
            </a:r>
            <a:r>
              <a:rPr lang="en-US" sz="1400" kern="0" dirty="0" smtClean="0">
                <a:latin typeface="+mj-lt"/>
              </a:rPr>
              <a:t> </a:t>
            </a:r>
            <a:r>
              <a:rPr lang="en-US" sz="1400" kern="0" dirty="0" err="1" smtClean="0">
                <a:latin typeface="+mj-lt"/>
              </a:rPr>
              <a:t>linea</a:t>
            </a:r>
            <a:r>
              <a:rPr lang="en-US" sz="1400" kern="0" dirty="0" smtClean="0">
                <a:latin typeface="+mj-lt"/>
              </a:rPr>
              <a:t> di </a:t>
            </a:r>
            <a:r>
              <a:rPr lang="en-US" sz="1400" kern="0" dirty="0" err="1" smtClean="0">
                <a:latin typeface="+mj-lt"/>
              </a:rPr>
              <a:t>connessione</a:t>
            </a:r>
            <a:r>
              <a:rPr lang="en-US" sz="1400" kern="0" dirty="0" smtClean="0">
                <a:latin typeface="+mj-lt"/>
              </a:rPr>
              <a:t> per </a:t>
            </a:r>
            <a:r>
              <a:rPr lang="en-US" sz="1400" kern="0" dirty="0" err="1" smtClean="0">
                <a:latin typeface="+mj-lt"/>
              </a:rPr>
              <a:t>l’idrogeno</a:t>
            </a:r>
            <a:r>
              <a:rPr lang="en-US" sz="1400" kern="0" dirty="0" smtClean="0">
                <a:latin typeface="+mj-lt"/>
              </a:rPr>
              <a:t> da </a:t>
            </a:r>
            <a:r>
              <a:rPr lang="en-US" sz="1400" kern="0" dirty="0">
                <a:latin typeface="+mj-lt"/>
              </a:rPr>
              <a:t>Air </a:t>
            </a:r>
            <a:r>
              <a:rPr lang="en-US" sz="1400" kern="0" dirty="0" smtClean="0">
                <a:latin typeface="+mj-lt"/>
              </a:rPr>
              <a:t>Liquide</a:t>
            </a:r>
            <a:r>
              <a:rPr lang="en-US" sz="1600" kern="0" dirty="0" smtClean="0">
                <a:latin typeface="+mj-lt"/>
              </a:rPr>
              <a:t>/ </a:t>
            </a:r>
            <a:r>
              <a:rPr lang="en-US" sz="1400" b="1" kern="0" dirty="0" err="1" smtClean="0">
                <a:latin typeface="+mj-lt"/>
              </a:rPr>
              <a:t>Inizio</a:t>
            </a:r>
            <a:r>
              <a:rPr lang="en-US" sz="1400" b="1" kern="0" dirty="0" smtClean="0">
                <a:latin typeface="+mj-lt"/>
              </a:rPr>
              <a:t> 2020</a:t>
            </a:r>
            <a:endParaRPr lang="en-US" sz="1400" b="1" kern="0" dirty="0">
              <a:latin typeface="+mj-lt"/>
            </a:endParaRPr>
          </a:p>
        </p:txBody>
      </p:sp>
      <p:sp>
        <p:nvSpPr>
          <p:cNvPr id="50" name="Text Placeholder 11"/>
          <p:cNvSpPr txBox="1">
            <a:spLocks/>
          </p:cNvSpPr>
          <p:nvPr/>
        </p:nvSpPr>
        <p:spPr>
          <a:xfrm>
            <a:off x="588756" y="2514551"/>
            <a:ext cx="4764498" cy="691729"/>
          </a:xfrm>
          <a:prstGeom prst="rect">
            <a:avLst/>
          </a:prstGeom>
          <a:ln>
            <a:solidFill>
              <a:schemeClr val="bg2"/>
            </a:solidFill>
          </a:ln>
        </p:spPr>
        <p:txBody>
          <a:bodyPr/>
          <a:lst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accent1"/>
              </a:buClr>
              <a:buFont typeface="Wingdings" panose="05000000000000000000" pitchFamily="2" charset="2"/>
              <a:buChar char=""/>
              <a:defRPr lang="en-US" sz="1400" noProof="0" dirty="0" smtClean="0">
                <a:solidFill>
                  <a:schemeClr val="accent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a:lstStyle>
          <a:p>
            <a:pPr algn="just"/>
            <a:r>
              <a:rPr lang="en-US" sz="1400" b="1" kern="0" dirty="0" smtClean="0">
                <a:latin typeface="+mj-lt"/>
              </a:rPr>
              <a:t>Hessen: </a:t>
            </a:r>
            <a:r>
              <a:rPr lang="en-US" sz="1400" kern="0" dirty="0" smtClean="0">
                <a:latin typeface="+mj-lt"/>
              </a:rPr>
              <a:t>20 </a:t>
            </a:r>
            <a:r>
              <a:rPr lang="en-US" sz="1400" kern="0" dirty="0" err="1" smtClean="0">
                <a:latin typeface="+mj-lt"/>
              </a:rPr>
              <a:t>treni</a:t>
            </a:r>
            <a:r>
              <a:rPr lang="en-US" sz="1400" kern="0" dirty="0" smtClean="0">
                <a:latin typeface="+mj-lt"/>
              </a:rPr>
              <a:t> – </a:t>
            </a:r>
            <a:r>
              <a:rPr lang="en-US" sz="1400" kern="0" dirty="0" err="1" smtClean="0">
                <a:latin typeface="+mj-lt"/>
              </a:rPr>
              <a:t>Utilizzo</a:t>
            </a:r>
            <a:r>
              <a:rPr lang="en-US" sz="1400" kern="0" dirty="0" smtClean="0">
                <a:latin typeface="+mj-lt"/>
              </a:rPr>
              <a:t> di </a:t>
            </a:r>
            <a:r>
              <a:rPr lang="en-US" sz="1400" kern="0" dirty="0" err="1" smtClean="0">
                <a:latin typeface="+mj-lt"/>
              </a:rPr>
              <a:t>una</a:t>
            </a:r>
            <a:r>
              <a:rPr lang="en-US" sz="1400" kern="0" dirty="0" smtClean="0">
                <a:latin typeface="+mj-lt"/>
              </a:rPr>
              <a:t> </a:t>
            </a:r>
            <a:r>
              <a:rPr lang="en-US" sz="1400" kern="0" dirty="0" err="1" smtClean="0">
                <a:latin typeface="+mj-lt"/>
              </a:rPr>
              <a:t>fonte</a:t>
            </a:r>
            <a:r>
              <a:rPr lang="en-US" sz="1400" kern="0" dirty="0" smtClean="0">
                <a:latin typeface="+mj-lt"/>
              </a:rPr>
              <a:t> di </a:t>
            </a:r>
            <a:r>
              <a:rPr lang="en-US" sz="1400" kern="0" dirty="0" err="1" smtClean="0">
                <a:latin typeface="+mj-lt"/>
              </a:rPr>
              <a:t>produzione</a:t>
            </a:r>
            <a:r>
              <a:rPr lang="en-US" sz="1400" kern="0" dirty="0" smtClean="0">
                <a:latin typeface="+mj-lt"/>
              </a:rPr>
              <a:t> </a:t>
            </a:r>
            <a:r>
              <a:rPr lang="en-US" sz="1400" kern="0" dirty="0" err="1" smtClean="0">
                <a:latin typeface="+mj-lt"/>
              </a:rPr>
              <a:t>della</a:t>
            </a:r>
            <a:r>
              <a:rPr lang="en-US" sz="1400" kern="0" dirty="0" smtClean="0">
                <a:latin typeface="+mj-lt"/>
              </a:rPr>
              <a:t> </a:t>
            </a:r>
            <a:r>
              <a:rPr lang="en-US" sz="1400" kern="0" dirty="0" err="1" smtClean="0">
                <a:latin typeface="+mj-lt"/>
              </a:rPr>
              <a:t>compagnia</a:t>
            </a:r>
            <a:r>
              <a:rPr lang="en-US" sz="1400" kern="0" dirty="0" smtClean="0">
                <a:latin typeface="+mj-lt"/>
              </a:rPr>
              <a:t> locale </a:t>
            </a:r>
            <a:r>
              <a:rPr lang="en-US" sz="1400" kern="0" dirty="0" err="1" smtClean="0">
                <a:latin typeface="+mj-lt"/>
              </a:rPr>
              <a:t>Infraserv</a:t>
            </a:r>
            <a:r>
              <a:rPr lang="en-US" sz="1400" kern="0" dirty="0" smtClean="0">
                <a:latin typeface="+mj-lt"/>
              </a:rPr>
              <a:t> (</a:t>
            </a:r>
            <a:r>
              <a:rPr lang="en-US" sz="1400" kern="0" dirty="0" err="1" smtClean="0">
                <a:latin typeface="+mj-lt"/>
              </a:rPr>
              <a:t>vicino</a:t>
            </a:r>
            <a:r>
              <a:rPr lang="en-US" sz="1400" kern="0" dirty="0" smtClean="0">
                <a:latin typeface="+mj-lt"/>
              </a:rPr>
              <a:t> </a:t>
            </a:r>
            <a:r>
              <a:rPr lang="en-US" sz="1400" kern="0" dirty="0" err="1" smtClean="0">
                <a:latin typeface="+mj-lt"/>
              </a:rPr>
              <a:t>Francoforte</a:t>
            </a:r>
            <a:r>
              <a:rPr lang="en-US" sz="1400" kern="0" dirty="0" smtClean="0">
                <a:latin typeface="+mj-lt"/>
              </a:rPr>
              <a:t>)/ </a:t>
            </a:r>
            <a:r>
              <a:rPr lang="en-US" sz="1400" b="1" kern="0" dirty="0" err="1" smtClean="0">
                <a:latin typeface="+mj-lt"/>
              </a:rPr>
              <a:t>Inizio</a:t>
            </a:r>
            <a:r>
              <a:rPr lang="en-US" sz="1400" b="1" kern="0" dirty="0" smtClean="0">
                <a:latin typeface="+mj-lt"/>
              </a:rPr>
              <a:t> 2021</a:t>
            </a:r>
            <a:endParaRPr lang="en-US" sz="1400" b="1" kern="0" dirty="0">
              <a:latin typeface="+mj-lt"/>
            </a:endParaRPr>
          </a:p>
        </p:txBody>
      </p:sp>
      <p:sp>
        <p:nvSpPr>
          <p:cNvPr id="51" name="Text Placeholder 11"/>
          <p:cNvSpPr txBox="1">
            <a:spLocks/>
          </p:cNvSpPr>
          <p:nvPr/>
        </p:nvSpPr>
        <p:spPr>
          <a:xfrm>
            <a:off x="588757" y="3273828"/>
            <a:ext cx="4764497" cy="859958"/>
          </a:xfrm>
          <a:prstGeom prst="rect">
            <a:avLst/>
          </a:prstGeom>
          <a:ln>
            <a:solidFill>
              <a:schemeClr val="bg2"/>
            </a:solidFill>
          </a:ln>
        </p:spPr>
        <p:txBody>
          <a:bodyPr/>
          <a:lstStyle>
            <a:lvl1pPr marL="271463" indent="-271463" algn="l" rtl="0" eaLnBrk="1" fontAlgn="base" hangingPunct="1">
              <a:lnSpc>
                <a:spcPct val="100000"/>
              </a:lnSpc>
              <a:spcBef>
                <a:spcPts val="1200"/>
              </a:spcBef>
              <a:spcAft>
                <a:spcPts val="0"/>
              </a:spcAft>
              <a:buClr>
                <a:schemeClr val="bg2"/>
              </a:buClr>
              <a:buSzPct val="85000"/>
              <a:buFont typeface="Wingdings" panose="05000000000000000000" pitchFamily="2" charset="2"/>
              <a:buChar char=""/>
              <a:defRPr lang="en-US" sz="2000" b="0" baseline="0" noProof="0" dirty="0" smtClean="0">
                <a:solidFill>
                  <a:schemeClr val="tx1"/>
                </a:solidFill>
                <a:latin typeface="Arial" panose="020B0604020202020204" pitchFamily="34" charset="0"/>
                <a:ea typeface="+mn-ea"/>
                <a:cs typeface="Arial" pitchFamily="34" charset="0"/>
              </a:defRPr>
            </a:lvl1pPr>
            <a:lvl2pPr marL="444500" indent="-174625" algn="l" rtl="0" eaLnBrk="1" fontAlgn="base"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solidFill>
                  <a:schemeClr val="tx1"/>
                </a:solidFill>
                <a:latin typeface="Arial" panose="020B0604020202020204" pitchFamily="34" charset="0"/>
                <a:cs typeface="Arial" pitchFamily="34" charset="0"/>
              </a:defRPr>
            </a:lvl2pPr>
            <a:lvl3pPr marL="625475" indent="-180975" algn="l" rtl="0" eaLnBrk="1" fontAlgn="base" hangingPunct="1">
              <a:lnSpc>
                <a:spcPct val="100000"/>
              </a:lnSpc>
              <a:spcBef>
                <a:spcPts val="300"/>
              </a:spcBef>
              <a:spcAft>
                <a:spcPct val="0"/>
              </a:spcAft>
              <a:buClr>
                <a:schemeClr val="accent1"/>
              </a:buClr>
              <a:buFont typeface="Wingdings" panose="05000000000000000000" pitchFamily="2" charset="2"/>
              <a:buChar char=""/>
              <a:defRPr lang="en-US" sz="1400" noProof="0" dirty="0" smtClean="0">
                <a:solidFill>
                  <a:schemeClr val="accent1"/>
                </a:solidFill>
                <a:latin typeface="Arial" panose="020B0604020202020204" pitchFamily="34" charset="0"/>
                <a:cs typeface="Arial" pitchFamily="34" charset="0"/>
              </a:defRPr>
            </a:lvl3pPr>
            <a:lvl4pPr marL="898525" indent="-182563" algn="l" rtl="0" eaLnBrk="1" fontAlgn="base" hangingPunct="1">
              <a:lnSpc>
                <a:spcPct val="100000"/>
              </a:lnSpc>
              <a:spcBef>
                <a:spcPct val="20000"/>
              </a:spcBef>
              <a:spcAft>
                <a:spcPct val="0"/>
              </a:spcAft>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algn="l" rtl="0" eaLnBrk="1" fontAlgn="base" hangingPunct="1">
              <a:lnSpc>
                <a:spcPct val="100000"/>
              </a:lnSpc>
              <a:spcBef>
                <a:spcPct val="20000"/>
              </a:spcBef>
              <a:spcAft>
                <a:spcPct val="0"/>
              </a:spcAft>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6pPr>
            <a:lvl7pPr marL="29718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7pPr>
            <a:lvl8pPr marL="34290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8pPr>
            <a:lvl9pPr marL="3886200" indent="-228600" algn="l" rtl="0" eaLnBrk="1" fontAlgn="base" hangingPunct="1">
              <a:spcBef>
                <a:spcPct val="20000"/>
              </a:spcBef>
              <a:spcAft>
                <a:spcPct val="0"/>
              </a:spcAft>
              <a:buClr>
                <a:srgbClr val="1B5CA5"/>
              </a:buClr>
              <a:buFont typeface="Arial" pitchFamily="34" charset="0"/>
              <a:buChar char="•"/>
              <a:defRPr>
                <a:solidFill>
                  <a:srgbClr val="5F5F5F"/>
                </a:solidFill>
                <a:latin typeface="+mn-lt"/>
              </a:defRPr>
            </a:lvl9pPr>
          </a:lstStyle>
          <a:p>
            <a:pPr algn="just"/>
            <a:r>
              <a:rPr lang="en-US" sz="1400" b="1" kern="0" dirty="0" smtClean="0">
                <a:latin typeface="+mj-lt"/>
              </a:rPr>
              <a:t>Baden-Württemberg: </a:t>
            </a:r>
            <a:r>
              <a:rPr lang="en-US" sz="1400" kern="0" dirty="0" smtClean="0">
                <a:latin typeface="+mj-lt"/>
              </a:rPr>
              <a:t>10 </a:t>
            </a:r>
            <a:r>
              <a:rPr lang="en-US" sz="1400" kern="0" dirty="0" err="1" smtClean="0">
                <a:latin typeface="+mj-lt"/>
              </a:rPr>
              <a:t>treni</a:t>
            </a:r>
            <a:r>
              <a:rPr lang="en-US" sz="1400" kern="0" dirty="0" smtClean="0">
                <a:latin typeface="+mj-lt"/>
              </a:rPr>
              <a:t> + 5 in </a:t>
            </a:r>
            <a:r>
              <a:rPr lang="en-US" sz="1400" kern="0" dirty="0" err="1" smtClean="0">
                <a:latin typeface="+mj-lt"/>
              </a:rPr>
              <a:t>opzione</a:t>
            </a:r>
            <a:r>
              <a:rPr lang="en-US" sz="1400" kern="0" dirty="0" smtClean="0">
                <a:latin typeface="+mj-lt"/>
              </a:rPr>
              <a:t> </a:t>
            </a:r>
            <a:r>
              <a:rPr lang="en-US" sz="1400" kern="0" dirty="0" err="1" smtClean="0">
                <a:latin typeface="+mj-lt"/>
              </a:rPr>
              <a:t>Approccio</a:t>
            </a:r>
            <a:r>
              <a:rPr lang="en-US" sz="1400" kern="0" dirty="0" smtClean="0">
                <a:latin typeface="+mj-lt"/>
              </a:rPr>
              <a:t> Green Field– </a:t>
            </a:r>
            <a:r>
              <a:rPr lang="en-US" sz="1400" kern="0" dirty="0" err="1" smtClean="0">
                <a:latin typeface="+mj-lt"/>
              </a:rPr>
              <a:t>Produzione</a:t>
            </a:r>
            <a:r>
              <a:rPr lang="en-US" sz="1400" kern="0" dirty="0" smtClean="0">
                <a:latin typeface="+mj-lt"/>
              </a:rPr>
              <a:t> di </a:t>
            </a:r>
            <a:r>
              <a:rPr lang="en-US" sz="1400" kern="0" dirty="0" err="1" smtClean="0">
                <a:latin typeface="+mj-lt"/>
              </a:rPr>
              <a:t>idrogeno</a:t>
            </a:r>
            <a:r>
              <a:rPr lang="en-US" sz="1400" kern="0" dirty="0" smtClean="0">
                <a:latin typeface="+mj-lt"/>
              </a:rPr>
              <a:t> da </a:t>
            </a:r>
            <a:r>
              <a:rPr lang="en-US" sz="1400" kern="0" dirty="0" err="1" smtClean="0">
                <a:latin typeface="+mj-lt"/>
              </a:rPr>
              <a:t>energia</a:t>
            </a:r>
            <a:r>
              <a:rPr lang="en-US" sz="1400" kern="0" dirty="0" smtClean="0">
                <a:latin typeface="+mj-lt"/>
              </a:rPr>
              <a:t> </a:t>
            </a:r>
            <a:r>
              <a:rPr lang="en-US" sz="1400" kern="0" dirty="0" err="1" smtClean="0">
                <a:latin typeface="+mj-lt"/>
              </a:rPr>
              <a:t>eolica</a:t>
            </a:r>
            <a:r>
              <a:rPr lang="en-US" sz="1400" kern="0" dirty="0" smtClean="0">
                <a:latin typeface="+mj-lt"/>
              </a:rPr>
              <a:t>/ </a:t>
            </a:r>
            <a:r>
              <a:rPr lang="en-US" sz="1400" b="1" kern="0" dirty="0" err="1" smtClean="0">
                <a:latin typeface="+mj-lt"/>
              </a:rPr>
              <a:t>Inizio</a:t>
            </a:r>
            <a:r>
              <a:rPr lang="en-US" sz="1400" b="1" kern="0" dirty="0" smtClean="0">
                <a:latin typeface="+mj-lt"/>
              </a:rPr>
              <a:t> 2021</a:t>
            </a:r>
            <a:endParaRPr lang="en-US" sz="1400" b="1" kern="0" dirty="0">
              <a:latin typeface="+mj-lt"/>
            </a:endParaRPr>
          </a:p>
        </p:txBody>
      </p:sp>
      <p:sp>
        <p:nvSpPr>
          <p:cNvPr id="52" name="Ellipse 51"/>
          <p:cNvSpPr/>
          <p:nvPr/>
        </p:nvSpPr>
        <p:spPr>
          <a:xfrm>
            <a:off x="6641436" y="1570458"/>
            <a:ext cx="159657" cy="12344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endParaRPr lang="en-US" sz="1200" b="1" dirty="0">
              <a:latin typeface="Alstom" panose="02000503020000020004" pitchFamily="2" charset="0"/>
            </a:endParaRPr>
          </a:p>
        </p:txBody>
      </p:sp>
      <p:sp>
        <p:nvSpPr>
          <p:cNvPr id="53" name="Ellipse 52"/>
          <p:cNvSpPr/>
          <p:nvPr/>
        </p:nvSpPr>
        <p:spPr>
          <a:xfrm>
            <a:off x="6022549" y="2288078"/>
            <a:ext cx="159657" cy="12344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endParaRPr lang="en-US" sz="1200" b="1" dirty="0">
              <a:latin typeface="Alstom" panose="02000503020000020004" pitchFamily="2" charset="0"/>
            </a:endParaRPr>
          </a:p>
        </p:txBody>
      </p:sp>
      <p:sp>
        <p:nvSpPr>
          <p:cNvPr id="54" name="Ellipse 53"/>
          <p:cNvSpPr/>
          <p:nvPr/>
        </p:nvSpPr>
        <p:spPr>
          <a:xfrm>
            <a:off x="6511713" y="2598525"/>
            <a:ext cx="159657" cy="12344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endParaRPr lang="en-US" sz="1200" b="1" dirty="0">
              <a:latin typeface="Alstom" panose="02000503020000020004" pitchFamily="2" charset="0"/>
            </a:endParaRPr>
          </a:p>
        </p:txBody>
      </p:sp>
      <p:sp>
        <p:nvSpPr>
          <p:cNvPr id="55" name="Ellipse 54"/>
          <p:cNvSpPr/>
          <p:nvPr/>
        </p:nvSpPr>
        <p:spPr>
          <a:xfrm>
            <a:off x="6591541" y="3082835"/>
            <a:ext cx="159657" cy="12344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endParaRPr lang="en-US" sz="1200" b="1" dirty="0">
              <a:latin typeface="Alstom" panose="02000503020000020004" pitchFamily="2" charset="0"/>
            </a:endParaRPr>
          </a:p>
        </p:txBody>
      </p:sp>
      <p:cxnSp>
        <p:nvCxnSpPr>
          <p:cNvPr id="56" name="Gewinkelte Verbindung 55"/>
          <p:cNvCxnSpPr>
            <a:stCxn id="18" idx="3"/>
            <a:endCxn id="52" idx="2"/>
          </p:cNvCxnSpPr>
          <p:nvPr/>
        </p:nvCxnSpPr>
        <p:spPr>
          <a:xfrm>
            <a:off x="5353254" y="1310648"/>
            <a:ext cx="1288182" cy="32153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7" name="Gewinkelte Verbindung 56"/>
          <p:cNvCxnSpPr>
            <a:stCxn id="49" idx="3"/>
            <a:endCxn id="53" idx="2"/>
          </p:cNvCxnSpPr>
          <p:nvPr/>
        </p:nvCxnSpPr>
        <p:spPr>
          <a:xfrm>
            <a:off x="5349543" y="2064546"/>
            <a:ext cx="673007" cy="28525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8" name="Gewinkelte Verbindung 57"/>
          <p:cNvCxnSpPr>
            <a:stCxn id="50" idx="3"/>
            <a:endCxn id="54" idx="2"/>
          </p:cNvCxnSpPr>
          <p:nvPr/>
        </p:nvCxnSpPr>
        <p:spPr>
          <a:xfrm flipV="1">
            <a:off x="5353254" y="2660248"/>
            <a:ext cx="1158458" cy="20016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59" name="Gewinkelte Verbindung 58"/>
          <p:cNvCxnSpPr>
            <a:stCxn id="51" idx="3"/>
            <a:endCxn id="55" idx="2"/>
          </p:cNvCxnSpPr>
          <p:nvPr/>
        </p:nvCxnSpPr>
        <p:spPr>
          <a:xfrm flipV="1">
            <a:off x="5353254" y="3144557"/>
            <a:ext cx="1238287" cy="55925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3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re 1"/>
          <p:cNvSpPr>
            <a:spLocks noGrp="1"/>
          </p:cNvSpPr>
          <p:nvPr>
            <p:ph type="title"/>
          </p:nvPr>
        </p:nvSpPr>
        <p:spPr/>
        <p:txBody>
          <a:bodyPr/>
          <a:lstStyle/>
          <a:p>
            <a:r>
              <a:rPr lang="en-GB" smtClean="0"/>
              <a:t>Coradia iLint: il primo treno a Idrogeno</a:t>
            </a:r>
            <a:endParaRPr lang="en-US" dirty="0"/>
          </a:p>
        </p:txBody>
      </p:sp>
      <p:sp>
        <p:nvSpPr>
          <p:cNvPr id="4" name="Segnaposto immagine 3"/>
          <p:cNvSpPr>
            <a:spLocks noGrp="1"/>
          </p:cNvSpPr>
          <p:nvPr>
            <p:ph type="pic" sz="quarter" idx="13"/>
          </p:nvPr>
        </p:nvSpPr>
        <p:spPr>
          <a:xfrm>
            <a:off x="467544" y="681540"/>
            <a:ext cx="4032448" cy="3618402"/>
          </a:xfrm>
        </p:spPr>
      </p:sp>
      <p:sp>
        <p:nvSpPr>
          <p:cNvPr id="5" name="Segnaposto immagine 4"/>
          <p:cNvSpPr>
            <a:spLocks noGrp="1"/>
          </p:cNvSpPr>
          <p:nvPr>
            <p:ph type="pic" sz="quarter" idx="14"/>
          </p:nvPr>
        </p:nvSpPr>
        <p:spPr/>
      </p:sp>
      <p:sp>
        <p:nvSpPr>
          <p:cNvPr id="12" name="Espace réservé du contenu 2"/>
          <p:cNvSpPr txBox="1">
            <a:spLocks/>
          </p:cNvSpPr>
          <p:nvPr/>
        </p:nvSpPr>
        <p:spPr>
          <a:xfrm>
            <a:off x="467544" y="789552"/>
            <a:ext cx="4536504" cy="3877985"/>
          </a:xfrm>
          <a:prstGeom prst="rect">
            <a:avLst/>
          </a:prstGeom>
        </p:spPr>
        <p:txBody>
          <a:bodyPr wrap="square">
            <a:spAutoFit/>
          </a:bodyPr>
          <a:lstStyle>
            <a:defPPr>
              <a:defRPr lang="fr-FR"/>
            </a:defPPr>
            <a:lvl1pPr>
              <a:defRPr>
                <a:latin typeface="Alstom" panose="02000503020000020004" pitchFamily="2" charset="0"/>
              </a:defRPr>
            </a:lvl1pPr>
          </a:lstStyle>
          <a:p>
            <a:pPr marL="271463" indent="-271463" algn="just">
              <a:spcBef>
                <a:spcPts val="1200"/>
              </a:spcBef>
              <a:spcAft>
                <a:spcPts val="0"/>
              </a:spcAft>
              <a:buClr>
                <a:schemeClr val="bg2"/>
              </a:buClr>
              <a:buSzPct val="85000"/>
              <a:buFont typeface="Wingdings" panose="05000000000000000000" pitchFamily="2" charset="2"/>
              <a:buChar char=""/>
            </a:pPr>
            <a:r>
              <a:rPr lang="en-US" sz="1600" kern="0" dirty="0" err="1">
                <a:latin typeface="+mn-lt"/>
                <a:cs typeface="Arial" pitchFamily="34" charset="0"/>
              </a:rPr>
              <a:t>Basato</a:t>
            </a:r>
            <a:r>
              <a:rPr lang="en-US" sz="1600" kern="0" dirty="0">
                <a:latin typeface="+mn-lt"/>
                <a:cs typeface="Arial" pitchFamily="34" charset="0"/>
              </a:rPr>
              <a:t> </a:t>
            </a:r>
            <a:r>
              <a:rPr lang="en-US" sz="1600" kern="0" dirty="0" err="1">
                <a:latin typeface="+mn-lt"/>
                <a:cs typeface="Arial" pitchFamily="34" charset="0"/>
              </a:rPr>
              <a:t>sulla</a:t>
            </a:r>
            <a:r>
              <a:rPr lang="en-US" sz="1600" kern="0" dirty="0">
                <a:latin typeface="+mn-lt"/>
                <a:cs typeface="Arial" pitchFamily="34" charset="0"/>
              </a:rPr>
              <a:t> </a:t>
            </a:r>
            <a:r>
              <a:rPr lang="en-US" sz="1600" kern="0" dirty="0" err="1">
                <a:latin typeface="+mn-lt"/>
                <a:cs typeface="Arial" pitchFamily="34" charset="0"/>
              </a:rPr>
              <a:t>consolidata</a:t>
            </a:r>
            <a:r>
              <a:rPr lang="en-US" sz="1600" kern="0" dirty="0">
                <a:latin typeface="+mn-lt"/>
                <a:cs typeface="Arial" pitchFamily="34" charset="0"/>
              </a:rPr>
              <a:t> </a:t>
            </a:r>
            <a:r>
              <a:rPr lang="en-US" sz="1600" kern="0" dirty="0" err="1">
                <a:latin typeface="+mn-lt"/>
                <a:cs typeface="Arial" pitchFamily="34" charset="0"/>
              </a:rPr>
              <a:t>piattaforma</a:t>
            </a:r>
            <a:r>
              <a:rPr lang="en-US" sz="1600" kern="0" dirty="0">
                <a:latin typeface="+mn-lt"/>
                <a:cs typeface="Arial" pitchFamily="34" charset="0"/>
              </a:rPr>
              <a:t> LINT</a:t>
            </a:r>
          </a:p>
          <a:p>
            <a:pPr marL="271463" indent="-271463" algn="just">
              <a:spcBef>
                <a:spcPts val="1200"/>
              </a:spcBef>
              <a:spcAft>
                <a:spcPts val="0"/>
              </a:spcAft>
              <a:buClr>
                <a:schemeClr val="bg2"/>
              </a:buClr>
              <a:buSzPct val="85000"/>
              <a:buFont typeface="Wingdings" panose="05000000000000000000" pitchFamily="2" charset="2"/>
              <a:buChar char=""/>
            </a:pPr>
            <a:r>
              <a:rPr lang="en-US" sz="1600" kern="0" dirty="0" err="1">
                <a:latin typeface="+mn-lt"/>
                <a:cs typeface="Arial" pitchFamily="34" charset="0"/>
              </a:rPr>
              <a:t>Tecnologia</a:t>
            </a:r>
            <a:r>
              <a:rPr lang="en-US" sz="1600" kern="0" dirty="0">
                <a:latin typeface="+mn-lt"/>
                <a:cs typeface="Arial" pitchFamily="34" charset="0"/>
              </a:rPr>
              <a:t> Fuel cells a </a:t>
            </a:r>
            <a:r>
              <a:rPr lang="en-US" sz="1600" kern="0" dirty="0" err="1">
                <a:latin typeface="+mn-lt"/>
                <a:cs typeface="Arial" pitchFamily="34" charset="0"/>
              </a:rPr>
              <a:t>Idrogeno</a:t>
            </a:r>
            <a:r>
              <a:rPr lang="en-US" sz="1600" kern="0" dirty="0">
                <a:latin typeface="+mn-lt"/>
                <a:cs typeface="Arial" pitchFamily="34" charset="0"/>
              </a:rPr>
              <a:t> (240 KW </a:t>
            </a:r>
            <a:r>
              <a:rPr lang="en-US" sz="1600" kern="0" dirty="0" err="1">
                <a:latin typeface="+mn-lt"/>
                <a:cs typeface="Arial" pitchFamily="34" charset="0"/>
              </a:rPr>
              <a:t>ciascuna</a:t>
            </a:r>
            <a:r>
              <a:rPr lang="en-US" sz="1600" kern="0" dirty="0">
                <a:latin typeface="+mn-lt"/>
                <a:cs typeface="Arial" pitchFamily="34" charset="0"/>
              </a:rPr>
              <a:t>) e </a:t>
            </a:r>
            <a:r>
              <a:rPr lang="en-US" sz="1600" kern="0" dirty="0" err="1">
                <a:latin typeface="+mn-lt"/>
                <a:cs typeface="Arial" pitchFamily="34" charset="0"/>
              </a:rPr>
              <a:t>trazione</a:t>
            </a:r>
            <a:r>
              <a:rPr lang="en-US" sz="1600" kern="0" dirty="0">
                <a:latin typeface="+mn-lt"/>
                <a:cs typeface="Arial" pitchFamily="34" charset="0"/>
              </a:rPr>
              <a:t> </a:t>
            </a:r>
            <a:r>
              <a:rPr lang="en-US" sz="1600" kern="0" dirty="0" err="1">
                <a:latin typeface="+mn-lt"/>
                <a:cs typeface="Arial" pitchFamily="34" charset="0"/>
              </a:rPr>
              <a:t>elettrica</a:t>
            </a:r>
            <a:endParaRPr lang="en-US" sz="1600" kern="0" dirty="0">
              <a:latin typeface="+mn-lt"/>
              <a:cs typeface="Arial" pitchFamily="34" charset="0"/>
            </a:endParaRPr>
          </a:p>
          <a:p>
            <a:pPr marL="271463" indent="-271463" algn="just">
              <a:spcBef>
                <a:spcPts val="1200"/>
              </a:spcBef>
              <a:spcAft>
                <a:spcPts val="0"/>
              </a:spcAft>
              <a:buClr>
                <a:schemeClr val="bg2"/>
              </a:buClr>
              <a:buSzPct val="85000"/>
              <a:buFont typeface="Wingdings" panose="05000000000000000000" pitchFamily="2" charset="2"/>
              <a:buChar char=""/>
            </a:pPr>
            <a:r>
              <a:rPr lang="en-US" sz="1600" kern="0" dirty="0" err="1">
                <a:latin typeface="+mn-lt"/>
                <a:cs typeface="Arial" pitchFamily="34" charset="0"/>
              </a:rPr>
              <a:t>Batterie</a:t>
            </a:r>
            <a:r>
              <a:rPr lang="en-US" sz="1600" kern="0" dirty="0">
                <a:latin typeface="+mn-lt"/>
                <a:cs typeface="Arial" pitchFamily="34" charset="0"/>
              </a:rPr>
              <a:t> Li-Ion con “energy management” </a:t>
            </a:r>
            <a:r>
              <a:rPr lang="en-US" sz="1600" kern="0" dirty="0" err="1" smtClean="0">
                <a:latin typeface="+mn-lt"/>
                <a:cs typeface="Arial" pitchFamily="34" charset="0"/>
              </a:rPr>
              <a:t>innovativo</a:t>
            </a:r>
            <a:r>
              <a:rPr lang="en-US" sz="1600" kern="0" dirty="0">
                <a:latin typeface="+mn-lt"/>
                <a:cs typeface="Arial" pitchFamily="34" charset="0"/>
              </a:rPr>
              <a:t>:</a:t>
            </a:r>
          </a:p>
          <a:p>
            <a:pPr marL="271463" lvl="1" indent="-271463" algn="just">
              <a:spcBef>
                <a:spcPts val="1200"/>
              </a:spcBef>
              <a:spcAft>
                <a:spcPts val="0"/>
              </a:spcAft>
              <a:buClr>
                <a:schemeClr val="bg2"/>
              </a:buClr>
              <a:buSzPct val="85000"/>
              <a:buFont typeface="Wingdings" panose="05000000000000000000" pitchFamily="2" charset="2"/>
              <a:buChar char=""/>
            </a:pPr>
            <a:r>
              <a:rPr lang="en-US" sz="1600" kern="0" dirty="0" err="1" smtClean="0">
                <a:latin typeface="+mn-lt"/>
                <a:cs typeface="Arial" pitchFamily="34" charset="0"/>
              </a:rPr>
              <a:t>Aumento</a:t>
            </a:r>
            <a:r>
              <a:rPr lang="en-US" sz="1600" kern="0" dirty="0" smtClean="0">
                <a:latin typeface="+mn-lt"/>
                <a:cs typeface="Arial" pitchFamily="34" charset="0"/>
              </a:rPr>
              <a:t> </a:t>
            </a:r>
            <a:r>
              <a:rPr lang="en-US" sz="1600" kern="0" dirty="0" err="1">
                <a:latin typeface="+mn-lt"/>
                <a:cs typeface="Arial" pitchFamily="34" charset="0"/>
              </a:rPr>
              <a:t>della</a:t>
            </a:r>
            <a:r>
              <a:rPr lang="en-US" sz="1600" kern="0" dirty="0">
                <a:latin typeface="+mn-lt"/>
                <a:cs typeface="Arial" pitchFamily="34" charset="0"/>
              </a:rPr>
              <a:t> </a:t>
            </a:r>
            <a:r>
              <a:rPr lang="en-US" sz="1600" kern="0" dirty="0" err="1">
                <a:latin typeface="+mn-lt"/>
                <a:cs typeface="Arial" pitchFamily="34" charset="0"/>
              </a:rPr>
              <a:t>potenza</a:t>
            </a:r>
            <a:r>
              <a:rPr lang="en-US" sz="1600" kern="0" dirty="0">
                <a:latin typeface="+mn-lt"/>
                <a:cs typeface="Arial" pitchFamily="34" charset="0"/>
              </a:rPr>
              <a:t> </a:t>
            </a:r>
            <a:r>
              <a:rPr lang="en-US" sz="1600" kern="0" dirty="0" err="1">
                <a:latin typeface="+mn-lt"/>
                <a:cs typeface="Arial" pitchFamily="34" charset="0"/>
              </a:rPr>
              <a:t>durante</a:t>
            </a:r>
            <a:r>
              <a:rPr lang="en-US" sz="1600" kern="0" dirty="0">
                <a:latin typeface="+mn-lt"/>
                <a:cs typeface="Arial" pitchFamily="34" charset="0"/>
              </a:rPr>
              <a:t> le </a:t>
            </a:r>
            <a:r>
              <a:rPr lang="en-US" sz="1600" kern="0" dirty="0" err="1">
                <a:latin typeface="+mn-lt"/>
                <a:cs typeface="Arial" pitchFamily="34" charset="0"/>
              </a:rPr>
              <a:t>fasi</a:t>
            </a:r>
            <a:r>
              <a:rPr lang="en-US" sz="1600" kern="0" dirty="0">
                <a:latin typeface="+mn-lt"/>
                <a:cs typeface="Arial" pitchFamily="34" charset="0"/>
              </a:rPr>
              <a:t> di </a:t>
            </a:r>
            <a:r>
              <a:rPr lang="en-US" sz="1600" kern="0" dirty="0" err="1">
                <a:latin typeface="+mn-lt"/>
                <a:cs typeface="Arial" pitchFamily="34" charset="0"/>
              </a:rPr>
              <a:t>accelerazione</a:t>
            </a:r>
            <a:endParaRPr lang="en-US" sz="1600" kern="0" dirty="0">
              <a:latin typeface="+mn-lt"/>
              <a:cs typeface="Arial" pitchFamily="34" charset="0"/>
            </a:endParaRPr>
          </a:p>
          <a:p>
            <a:pPr marL="271463" lvl="1" indent="-271463" algn="just">
              <a:spcBef>
                <a:spcPts val="1200"/>
              </a:spcBef>
              <a:spcAft>
                <a:spcPts val="0"/>
              </a:spcAft>
              <a:buClr>
                <a:schemeClr val="bg2"/>
              </a:buClr>
              <a:buSzPct val="85000"/>
              <a:buFont typeface="Wingdings" panose="05000000000000000000" pitchFamily="2" charset="2"/>
              <a:buChar char=""/>
            </a:pPr>
            <a:r>
              <a:rPr lang="en-US" sz="1600" kern="0" dirty="0" err="1">
                <a:latin typeface="+mn-lt"/>
                <a:cs typeface="Arial" pitchFamily="34" charset="0"/>
              </a:rPr>
              <a:t>R</a:t>
            </a:r>
            <a:r>
              <a:rPr lang="en-US" sz="1600" kern="0" dirty="0" err="1" smtClean="0">
                <a:latin typeface="+mn-lt"/>
                <a:cs typeface="Arial" pitchFamily="34" charset="0"/>
              </a:rPr>
              <a:t>ecupero</a:t>
            </a:r>
            <a:r>
              <a:rPr lang="en-US" sz="1600" kern="0" dirty="0" smtClean="0">
                <a:latin typeface="+mn-lt"/>
                <a:cs typeface="Arial" pitchFamily="34" charset="0"/>
              </a:rPr>
              <a:t> </a:t>
            </a:r>
            <a:r>
              <a:rPr lang="en-US" sz="1600" kern="0" dirty="0" err="1">
                <a:latin typeface="+mn-lt"/>
                <a:cs typeface="Arial" pitchFamily="34" charset="0"/>
              </a:rPr>
              <a:t>dell’energia</a:t>
            </a:r>
            <a:r>
              <a:rPr lang="en-US" sz="1600" kern="0" dirty="0">
                <a:latin typeface="+mn-lt"/>
                <a:cs typeface="Arial" pitchFamily="34" charset="0"/>
              </a:rPr>
              <a:t> </a:t>
            </a:r>
            <a:r>
              <a:rPr lang="en-US" sz="1600" kern="0" dirty="0" err="1">
                <a:latin typeface="+mn-lt"/>
                <a:cs typeface="Arial" pitchFamily="34" charset="0"/>
              </a:rPr>
              <a:t>durante</a:t>
            </a:r>
            <a:r>
              <a:rPr lang="en-US" sz="1600" kern="0" dirty="0">
                <a:latin typeface="+mn-lt"/>
                <a:cs typeface="Arial" pitchFamily="34" charset="0"/>
              </a:rPr>
              <a:t> la </a:t>
            </a:r>
            <a:r>
              <a:rPr lang="en-US" sz="1600" kern="0" dirty="0" err="1">
                <a:latin typeface="+mn-lt"/>
                <a:cs typeface="Arial" pitchFamily="34" charset="0"/>
              </a:rPr>
              <a:t>frenatura</a:t>
            </a:r>
            <a:endParaRPr lang="en-US" sz="1600" kern="0" dirty="0">
              <a:latin typeface="+mn-lt"/>
              <a:cs typeface="Arial" pitchFamily="34" charset="0"/>
            </a:endParaRPr>
          </a:p>
          <a:p>
            <a:pPr marL="271463" indent="-271463" algn="just">
              <a:spcBef>
                <a:spcPts val="1200"/>
              </a:spcBef>
              <a:spcAft>
                <a:spcPts val="0"/>
              </a:spcAft>
              <a:buClr>
                <a:schemeClr val="bg2"/>
              </a:buClr>
              <a:buSzPct val="85000"/>
              <a:buFont typeface="Wingdings" panose="05000000000000000000" pitchFamily="2" charset="2"/>
              <a:buChar char=""/>
            </a:pPr>
            <a:r>
              <a:rPr lang="en-US" sz="1600" kern="0" dirty="0" err="1">
                <a:latin typeface="+mn-lt"/>
                <a:cs typeface="Arial" pitchFamily="34" charset="0"/>
              </a:rPr>
              <a:t>Convertitori</a:t>
            </a:r>
            <a:r>
              <a:rPr lang="en-US" sz="1600" kern="0" dirty="0">
                <a:latin typeface="+mn-lt"/>
                <a:cs typeface="Arial" pitchFamily="34" charset="0"/>
              </a:rPr>
              <a:t> </a:t>
            </a:r>
            <a:r>
              <a:rPr lang="en-US" sz="1600" kern="0" dirty="0" err="1">
                <a:latin typeface="+mn-lt"/>
                <a:cs typeface="Arial" pitchFamily="34" charset="0"/>
              </a:rPr>
              <a:t>ausiliari</a:t>
            </a:r>
            <a:endParaRPr lang="en-US" sz="1600" kern="0" dirty="0">
              <a:latin typeface="+mn-lt"/>
              <a:cs typeface="Arial" pitchFamily="34" charset="0"/>
            </a:endParaRPr>
          </a:p>
          <a:p>
            <a:pPr marL="271463" indent="-271463" algn="just">
              <a:spcBef>
                <a:spcPts val="1200"/>
              </a:spcBef>
              <a:spcAft>
                <a:spcPts val="0"/>
              </a:spcAft>
              <a:buClr>
                <a:schemeClr val="bg2"/>
              </a:buClr>
              <a:buSzPct val="85000"/>
              <a:buFont typeface="Wingdings" panose="05000000000000000000" pitchFamily="2" charset="2"/>
              <a:buChar char=""/>
            </a:pPr>
            <a:r>
              <a:rPr lang="en-US" sz="1600" kern="0" dirty="0" err="1">
                <a:latin typeface="+mn-lt"/>
                <a:cs typeface="Arial" pitchFamily="34" charset="0"/>
              </a:rPr>
              <a:t>Autonomia</a:t>
            </a:r>
            <a:r>
              <a:rPr lang="en-US" sz="1600" kern="0" dirty="0">
                <a:latin typeface="+mn-lt"/>
                <a:cs typeface="Arial" pitchFamily="34" charset="0"/>
              </a:rPr>
              <a:t> </a:t>
            </a:r>
            <a:r>
              <a:rPr lang="en-US" sz="1600" kern="0" dirty="0" err="1">
                <a:latin typeface="+mn-lt"/>
                <a:cs typeface="Arial" pitchFamily="34" charset="0"/>
              </a:rPr>
              <a:t>fino</a:t>
            </a:r>
            <a:r>
              <a:rPr lang="en-US" sz="1600" kern="0" dirty="0">
                <a:latin typeface="+mn-lt"/>
                <a:cs typeface="Arial" pitchFamily="34" charset="0"/>
              </a:rPr>
              <a:t> </a:t>
            </a:r>
            <a:r>
              <a:rPr lang="en-US" dirty="0" smtClean="0">
                <a:latin typeface="+mj-lt"/>
              </a:rPr>
              <a:t>a 800 km/</a:t>
            </a:r>
            <a:r>
              <a:rPr lang="en-US" dirty="0" err="1" smtClean="0">
                <a:latin typeface="+mj-lt"/>
              </a:rPr>
              <a:t>giorno</a:t>
            </a:r>
            <a:endParaRPr lang="en-US" sz="1600" dirty="0" smtClean="0">
              <a:latin typeface="+mj-lt"/>
            </a:endParaRPr>
          </a:p>
          <a:p>
            <a:pPr algn="just">
              <a:spcBef>
                <a:spcPts val="1200"/>
              </a:spcBef>
              <a:spcAft>
                <a:spcPts val="0"/>
              </a:spcAft>
              <a:buClr>
                <a:schemeClr val="bg2"/>
              </a:buClr>
              <a:buSzPct val="85000"/>
            </a:pPr>
            <a:endParaRPr lang="en-US" sz="1600" dirty="0" smtClean="0">
              <a:latin typeface="+mj-lt"/>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3392175"/>
            <a:ext cx="4824536" cy="785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9213" t="52551" r="9789" b="6711"/>
          <a:stretch/>
        </p:blipFill>
        <p:spPr bwMode="auto">
          <a:xfrm>
            <a:off x="5076056" y="1005577"/>
            <a:ext cx="3672408" cy="16391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contenu 3"/>
          <p:cNvSpPr txBox="1">
            <a:spLocks/>
          </p:cNvSpPr>
          <p:nvPr/>
        </p:nvSpPr>
        <p:spPr bwMode="auto">
          <a:xfrm>
            <a:off x="0" y="4177469"/>
            <a:ext cx="9144000" cy="453183"/>
          </a:xfrm>
          <a:prstGeom prst="rect">
            <a:avLst/>
          </a:prstGeom>
          <a:solidFill>
            <a:schemeClr val="bg2"/>
          </a:solidFill>
          <a:ln>
            <a:noFill/>
          </a:ln>
          <a:effectLst/>
        </p:spPr>
        <p:txBody>
          <a:bodyPr vert="horz" wrap="square" lIns="0" tIns="72000" rIns="0" bIns="72000" rtlCol="0" anchor="b" anchorCtr="0">
            <a:spAutoFit/>
          </a:bodyPr>
          <a:lstStyle>
            <a:lvl1pPr marL="271463" indent="-271463" algn="ctr" eaLnBrk="1" hangingPunct="1">
              <a:lnSpc>
                <a:spcPct val="100000"/>
              </a:lnSpc>
              <a:spcBef>
                <a:spcPts val="1200"/>
              </a:spcBef>
              <a:spcAft>
                <a:spcPts val="0"/>
              </a:spcAft>
              <a:buClr>
                <a:schemeClr val="bg2"/>
              </a:buClr>
              <a:buSzPct val="85000"/>
              <a:buFont typeface="Wingdings" panose="05000000000000000000" pitchFamily="2" charset="2"/>
              <a:buNone/>
              <a:defRPr lang="en-US" sz="2000" b="0" baseline="0" noProof="0">
                <a:solidFill>
                  <a:schemeClr val="bg1"/>
                </a:solidFill>
                <a:cs typeface="Arial" pitchFamily="34" charset="0"/>
              </a:defRPr>
            </a:lvl1pPr>
            <a:lvl2pPr marL="444500" indent="-174625" eaLnBrk="1" hangingPunct="1">
              <a:lnSpc>
                <a:spcPct val="100000"/>
              </a:lnSpc>
              <a:spcBef>
                <a:spcPts val="600"/>
              </a:spcBef>
              <a:spcAft>
                <a:spcPts val="0"/>
              </a:spcAft>
              <a:buClr>
                <a:schemeClr val="bg2"/>
              </a:buClr>
              <a:buSzPct val="100000"/>
              <a:buFont typeface="Arial" panose="020B0604020202020204" pitchFamily="34" charset="0"/>
              <a:buChar char="•"/>
              <a:defRPr lang="en-US" sz="1700" noProof="0" dirty="0" smtClean="0">
                <a:latin typeface="Arial" panose="020B0604020202020204" pitchFamily="34" charset="0"/>
                <a:cs typeface="Arial" pitchFamily="34" charset="0"/>
              </a:defRPr>
            </a:lvl2pPr>
            <a:lvl3pPr marL="625475" indent="-180975" eaLnBrk="1" hangingPunct="1">
              <a:lnSpc>
                <a:spcPct val="100000"/>
              </a:lnSpc>
              <a:spcBef>
                <a:spcPts val="300"/>
              </a:spcBef>
              <a:buClr>
                <a:schemeClr val="bg2"/>
              </a:buClr>
              <a:buFont typeface="Arial" panose="020B0604020202020204" pitchFamily="34" charset="0"/>
              <a:buChar char="-"/>
              <a:defRPr lang="en-US" noProof="0" dirty="0" smtClean="0">
                <a:latin typeface="Arial" panose="020B0604020202020204" pitchFamily="34" charset="0"/>
                <a:cs typeface="Arial" pitchFamily="34" charset="0"/>
              </a:defRPr>
            </a:lvl3pPr>
            <a:lvl4pPr marL="898525" indent="-182563" eaLnBrk="1" hangingPunct="1">
              <a:lnSpc>
                <a:spcPct val="100000"/>
              </a:lnSpc>
              <a:spcBef>
                <a:spcPct val="20000"/>
              </a:spcBef>
              <a:buClr>
                <a:schemeClr val="accent1"/>
              </a:buClr>
              <a:buFont typeface="Alstom" pitchFamily="2" charset="0"/>
              <a:buChar char="−"/>
              <a:defRPr lang="en-US" sz="1200" baseline="0" noProof="0" dirty="0" smtClean="0">
                <a:solidFill>
                  <a:srgbClr val="5F5F5F"/>
                </a:solidFill>
                <a:latin typeface="Arial" panose="020B0604020202020204" pitchFamily="34" charset="0"/>
                <a:cs typeface="Arial" pitchFamily="34" charset="0"/>
              </a:defRPr>
            </a:lvl4pPr>
            <a:lvl5pPr marL="1079500" indent="-180975" eaLnBrk="1" hangingPunct="1">
              <a:lnSpc>
                <a:spcPct val="100000"/>
              </a:lnSpc>
              <a:spcBef>
                <a:spcPct val="20000"/>
              </a:spcBef>
              <a:buClr>
                <a:schemeClr val="accent1"/>
              </a:buClr>
              <a:buFont typeface="Arial" pitchFamily="34" charset="0"/>
              <a:buChar char="•"/>
              <a:defRPr lang="en-US" sz="1200" noProof="0" dirty="0">
                <a:solidFill>
                  <a:srgbClr val="5F5F5F"/>
                </a:solidFill>
                <a:latin typeface="Arial" panose="020B0604020202020204" pitchFamily="34" charset="0"/>
                <a:cs typeface="Arial" pitchFamily="34" charset="0"/>
              </a:defRPr>
            </a:lvl5pPr>
            <a:lvl6pPr marL="2514600" indent="-228600" fontAlgn="base">
              <a:spcBef>
                <a:spcPct val="20000"/>
              </a:spcBef>
              <a:spcAft>
                <a:spcPct val="0"/>
              </a:spcAft>
              <a:buClr>
                <a:srgbClr val="1B5CA5"/>
              </a:buClr>
              <a:buFont typeface="Arial" pitchFamily="34" charset="0"/>
              <a:buChar char="•"/>
              <a:defRPr>
                <a:solidFill>
                  <a:srgbClr val="5F5F5F"/>
                </a:solidFill>
                <a:latin typeface="+mn-lt"/>
              </a:defRPr>
            </a:lvl6pPr>
            <a:lvl7pPr marL="2971800" indent="-228600" fontAlgn="base">
              <a:spcBef>
                <a:spcPct val="20000"/>
              </a:spcBef>
              <a:spcAft>
                <a:spcPct val="0"/>
              </a:spcAft>
              <a:buClr>
                <a:srgbClr val="1B5CA5"/>
              </a:buClr>
              <a:buFont typeface="Arial" pitchFamily="34" charset="0"/>
              <a:buChar char="•"/>
              <a:defRPr>
                <a:solidFill>
                  <a:srgbClr val="5F5F5F"/>
                </a:solidFill>
                <a:latin typeface="+mn-lt"/>
              </a:defRPr>
            </a:lvl7pPr>
            <a:lvl8pPr marL="3429000" indent="-228600" fontAlgn="base">
              <a:spcBef>
                <a:spcPct val="20000"/>
              </a:spcBef>
              <a:spcAft>
                <a:spcPct val="0"/>
              </a:spcAft>
              <a:buClr>
                <a:srgbClr val="1B5CA5"/>
              </a:buClr>
              <a:buFont typeface="Arial" pitchFamily="34" charset="0"/>
              <a:buChar char="•"/>
              <a:defRPr>
                <a:solidFill>
                  <a:srgbClr val="5F5F5F"/>
                </a:solidFill>
                <a:latin typeface="+mn-lt"/>
              </a:defRPr>
            </a:lvl8pPr>
            <a:lvl9pPr marL="3886200" indent="-228600" fontAlgn="base">
              <a:spcBef>
                <a:spcPct val="20000"/>
              </a:spcBef>
              <a:spcAft>
                <a:spcPct val="0"/>
              </a:spcAft>
              <a:buClr>
                <a:srgbClr val="1B5CA5"/>
              </a:buClr>
              <a:buFont typeface="Arial" pitchFamily="34" charset="0"/>
              <a:buChar char="•"/>
              <a:defRPr>
                <a:solidFill>
                  <a:srgbClr val="5F5F5F"/>
                </a:solidFill>
                <a:latin typeface="+mn-lt"/>
              </a:defRPr>
            </a:lvl9pPr>
          </a:lstStyle>
          <a:p>
            <a:r>
              <a:rPr lang="en-US" dirty="0"/>
              <a:t>ZERO EMISSIONI – ZERO RUMORE </a:t>
            </a:r>
            <a:r>
              <a:rPr lang="en-US" dirty="0" smtClean="0"/>
              <a:t>– SOSTENIBILITA</a:t>
            </a:r>
            <a:r>
              <a:rPr lang="en-US" dirty="0"/>
              <a:t>’</a:t>
            </a:r>
            <a:endParaRPr lang="it-IT" dirty="0"/>
          </a:p>
        </p:txBody>
      </p:sp>
    </p:spTree>
    <p:extLst>
      <p:ext uri="{BB962C8B-B14F-4D97-AF65-F5344CB8AC3E}">
        <p14:creationId xmlns:p14="http://schemas.microsoft.com/office/powerpoint/2010/main" val="7359377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E4P_MAPWIZARD_ID" val="BE"/>
  <p:tag name="EE4P_MAPWIZARD" val="Berlin"/>
</p:tagLst>
</file>

<file path=ppt/tags/tag10.xml><?xml version="1.0" encoding="utf-8"?>
<p:tagLst xmlns:a="http://schemas.openxmlformats.org/drawingml/2006/main" xmlns:r="http://schemas.openxmlformats.org/officeDocument/2006/relationships" xmlns:p="http://schemas.openxmlformats.org/presentationml/2006/main">
  <p:tag name="EE4P_MAPWIZARD_ID" val="BY"/>
  <p:tag name="EE4P_MAPWIZARD" val="Bayern"/>
</p:tagLst>
</file>

<file path=ppt/tags/tag11.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2.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3.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4.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5.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6.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7.xml><?xml version="1.0" encoding="utf-8"?>
<p:tagLst xmlns:a="http://schemas.openxmlformats.org/drawingml/2006/main" xmlns:r="http://schemas.openxmlformats.org/officeDocument/2006/relationships" xmlns:p="http://schemas.openxmlformats.org/presentationml/2006/main">
  <p:tag name="EE4P_MAPWIZARD_ID" val="SH"/>
  <p:tag name="EE4P_MAPWIZARD" val="Schleswig-Holstein"/>
</p:tagLst>
</file>

<file path=ppt/tags/tag18.xml><?xml version="1.0" encoding="utf-8"?>
<p:tagLst xmlns:a="http://schemas.openxmlformats.org/drawingml/2006/main" xmlns:r="http://schemas.openxmlformats.org/officeDocument/2006/relationships" xmlns:p="http://schemas.openxmlformats.org/presentationml/2006/main">
  <p:tag name="EE4P_MAPWIZARD_ID" val="HE"/>
  <p:tag name="EE4P_MAPWIZARD" val="Hessen"/>
</p:tagLst>
</file>

<file path=ppt/tags/tag19.xml><?xml version="1.0" encoding="utf-8"?>
<p:tagLst xmlns:a="http://schemas.openxmlformats.org/drawingml/2006/main" xmlns:r="http://schemas.openxmlformats.org/officeDocument/2006/relationships" xmlns:p="http://schemas.openxmlformats.org/presentationml/2006/main">
  <p:tag name="EE4P_MAPWIZARD_ID" val="BW"/>
  <p:tag name="EE4P_MAPWIZARD" val="Baden-Württemberg"/>
</p:tagLst>
</file>

<file path=ppt/tags/tag2.xml><?xml version="1.0" encoding="utf-8"?>
<p:tagLst xmlns:a="http://schemas.openxmlformats.org/drawingml/2006/main" xmlns:r="http://schemas.openxmlformats.org/officeDocument/2006/relationships" xmlns:p="http://schemas.openxmlformats.org/presentationml/2006/main">
  <p:tag name="EE4P_MAPWIZARD_ID" val="SN"/>
  <p:tag name="EE4P_MAPWIZARD" val="Sachsen"/>
</p:tagLst>
</file>

<file path=ppt/tags/tag20.xml><?xml version="1.0" encoding="utf-8"?>
<p:tagLst xmlns:a="http://schemas.openxmlformats.org/drawingml/2006/main" xmlns:r="http://schemas.openxmlformats.org/officeDocument/2006/relationships" xmlns:p="http://schemas.openxmlformats.org/presentationml/2006/main">
  <p:tag name="EE4P_MAPWIZARD_ID" val="RP"/>
  <p:tag name="EE4P_MAPWIZARD" val="Rheinland-Pfalz"/>
</p:tagLst>
</file>

<file path=ppt/tags/tag21.xml><?xml version="1.0" encoding="utf-8"?>
<p:tagLst xmlns:a="http://schemas.openxmlformats.org/drawingml/2006/main" xmlns:r="http://schemas.openxmlformats.org/officeDocument/2006/relationships" xmlns:p="http://schemas.openxmlformats.org/presentationml/2006/main">
  <p:tag name="EE4P_MAPWIZARD_ID" val="SL"/>
  <p:tag name="EE4P_MAPWIZARD" val="Saarland"/>
</p:tagLst>
</file>

<file path=ppt/tags/tag22.xml><?xml version="1.0" encoding="utf-8"?>
<p:tagLst xmlns:a="http://schemas.openxmlformats.org/drawingml/2006/main" xmlns:r="http://schemas.openxmlformats.org/officeDocument/2006/relationships" xmlns:p="http://schemas.openxmlformats.org/presentationml/2006/main">
  <p:tag name="EE4P_MAPWIZARD_ID" val="NW"/>
  <p:tag name="EE4P_MAPWIZARD" val="Nordrhein-Westfalen"/>
</p:tagLst>
</file>

<file path=ppt/tags/tag23.xml><?xml version="1.0" encoding="utf-8"?>
<p:tagLst xmlns:a="http://schemas.openxmlformats.org/drawingml/2006/main" xmlns:r="http://schemas.openxmlformats.org/officeDocument/2006/relationships" xmlns:p="http://schemas.openxmlformats.org/presentationml/2006/main">
  <p:tag name="EE4P_MAPWIZARD_ID" val="NI"/>
  <p:tag name="EE4P_MAPWIZARD" val="Niedersachsen"/>
</p:tagLst>
</file>

<file path=ppt/tags/tag24.xml><?xml version="1.0" encoding="utf-8"?>
<p:tagLst xmlns:a="http://schemas.openxmlformats.org/drawingml/2006/main" xmlns:r="http://schemas.openxmlformats.org/officeDocument/2006/relationships" xmlns:p="http://schemas.openxmlformats.org/presentationml/2006/main">
  <p:tag name="EE4P_MAPWIZARD_ID" val="NI"/>
  <p:tag name="EE4P_MAPWIZARD" val="Niedersachsen"/>
</p:tagLst>
</file>

<file path=ppt/tags/tag25.xml><?xml version="1.0" encoding="utf-8"?>
<p:tagLst xmlns:a="http://schemas.openxmlformats.org/drawingml/2006/main" xmlns:r="http://schemas.openxmlformats.org/officeDocument/2006/relationships" xmlns:p="http://schemas.openxmlformats.org/presentationml/2006/main">
  <p:tag name="EE4P_MAPWIZARD_ID" val="NI"/>
  <p:tag name="EE4P_MAPWIZARD" val="Niedersachsen"/>
</p:tagLst>
</file>

<file path=ppt/tags/tag26.xml><?xml version="1.0" encoding="utf-8"?>
<p:tagLst xmlns:a="http://schemas.openxmlformats.org/drawingml/2006/main" xmlns:r="http://schemas.openxmlformats.org/officeDocument/2006/relationships" xmlns:p="http://schemas.openxmlformats.org/presentationml/2006/main">
  <p:tag name="EE4P_MAPWIZARD_ID" val="NI"/>
  <p:tag name="EE4P_MAPWIZARD" val="Niedersachsen"/>
</p:tagLst>
</file>

<file path=ppt/tags/tag27.xml><?xml version="1.0" encoding="utf-8"?>
<p:tagLst xmlns:a="http://schemas.openxmlformats.org/drawingml/2006/main" xmlns:r="http://schemas.openxmlformats.org/officeDocument/2006/relationships" xmlns:p="http://schemas.openxmlformats.org/presentationml/2006/main">
  <p:tag name="EE4P_MAPWIZARD_ID" val="NI"/>
  <p:tag name="EE4P_MAPWIZARD" val="Niedersachsen"/>
</p:tagLst>
</file>

<file path=ppt/tags/tag28.xml><?xml version="1.0" encoding="utf-8"?>
<p:tagLst xmlns:a="http://schemas.openxmlformats.org/drawingml/2006/main" xmlns:r="http://schemas.openxmlformats.org/officeDocument/2006/relationships" xmlns:p="http://schemas.openxmlformats.org/presentationml/2006/main">
  <p:tag name="EE4P_MAPWIZARD_ID" val="HB"/>
  <p:tag name="EE4P_MAPWIZARD" val="Bremen"/>
</p:tagLst>
</file>

<file path=ppt/tags/tag3.xml><?xml version="1.0" encoding="utf-8"?>
<p:tagLst xmlns:a="http://schemas.openxmlformats.org/drawingml/2006/main" xmlns:r="http://schemas.openxmlformats.org/officeDocument/2006/relationships" xmlns:p="http://schemas.openxmlformats.org/presentationml/2006/main">
  <p:tag name="EE4P_MAPWIZARD_ID" val="BB"/>
  <p:tag name="EE4P_MAPWIZARD" val="Brandenburg"/>
</p:tagLst>
</file>

<file path=ppt/tags/tag4.xml><?xml version="1.0" encoding="utf-8"?>
<p:tagLst xmlns:a="http://schemas.openxmlformats.org/drawingml/2006/main" xmlns:r="http://schemas.openxmlformats.org/officeDocument/2006/relationships" xmlns:p="http://schemas.openxmlformats.org/presentationml/2006/main">
  <p:tag name="EE4P_MAPWIZARD_ID" val="MV"/>
  <p:tag name="EE4P_MAPWIZARD" val="Mecklenburg-Vorpommern"/>
</p:tagLst>
</file>

<file path=ppt/tags/tag5.xml><?xml version="1.0" encoding="utf-8"?>
<p:tagLst xmlns:a="http://schemas.openxmlformats.org/drawingml/2006/main" xmlns:r="http://schemas.openxmlformats.org/officeDocument/2006/relationships" xmlns:p="http://schemas.openxmlformats.org/presentationml/2006/main">
  <p:tag name="EE4P_MAPWIZARD_ID" val="MV"/>
  <p:tag name="EE4P_MAPWIZARD" val="Mecklenburg-Vorpommern"/>
</p:tagLst>
</file>

<file path=ppt/tags/tag6.xml><?xml version="1.0" encoding="utf-8"?>
<p:tagLst xmlns:a="http://schemas.openxmlformats.org/drawingml/2006/main" xmlns:r="http://schemas.openxmlformats.org/officeDocument/2006/relationships" xmlns:p="http://schemas.openxmlformats.org/presentationml/2006/main">
  <p:tag name="EE4P_MAPWIZARD_ID" val="MV"/>
  <p:tag name="EE4P_MAPWIZARD" val="Mecklenburg-Vorpommern"/>
</p:tagLst>
</file>

<file path=ppt/tags/tag7.xml><?xml version="1.0" encoding="utf-8"?>
<p:tagLst xmlns:a="http://schemas.openxmlformats.org/drawingml/2006/main" xmlns:r="http://schemas.openxmlformats.org/officeDocument/2006/relationships" xmlns:p="http://schemas.openxmlformats.org/presentationml/2006/main">
  <p:tag name="EE4P_MAPWIZARD_ID" val="ST"/>
  <p:tag name="EE4P_MAPWIZARD" val="Sachsen-Anhalt"/>
</p:tagLst>
</file>

<file path=ppt/tags/tag8.xml><?xml version="1.0" encoding="utf-8"?>
<p:tagLst xmlns:a="http://schemas.openxmlformats.org/drawingml/2006/main" xmlns:r="http://schemas.openxmlformats.org/officeDocument/2006/relationships" xmlns:p="http://schemas.openxmlformats.org/presentationml/2006/main">
  <p:tag name="EE4P_MAPWIZARD_ID" val="TH"/>
  <p:tag name="EE4P_MAPWIZARD" val="Thüringen"/>
</p:tagLst>
</file>

<file path=ppt/tags/tag9.xml><?xml version="1.0" encoding="utf-8"?>
<p:tagLst xmlns:a="http://schemas.openxmlformats.org/drawingml/2006/main" xmlns:r="http://schemas.openxmlformats.org/officeDocument/2006/relationships" xmlns:p="http://schemas.openxmlformats.org/presentationml/2006/main">
  <p:tag name="EE4P_MAPWIZARD_ID" val="HH"/>
  <p:tag name="EE4P_MAPWIZARD" val="Hamburg"/>
</p:tagLst>
</file>

<file path=ppt/theme/theme1.xml><?xml version="1.0" encoding="utf-8"?>
<a:theme xmlns:a="http://schemas.openxmlformats.org/drawingml/2006/main" name="TEMPLATE_ALSTOM_2015_EN_4_3_FINAL">
  <a:themeElements>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fontScheme name="ALSTOM GAB TRANSPO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ln>
        <a:effectLst/>
      </a:spPr>
      <a:bodyPr wrap="square" lIns="36000" tIns="36000" rIns="36000" bIns="36000" rtlCol="0" anchor="ctr">
        <a:noAutofit/>
      </a:bodyPr>
      <a:lstStyle>
        <a:defPPr algn="ctr">
          <a:defRPr sz="1200" b="1" dirty="0">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PLATE_ALSTOM_2015_UK_4_3_FINAL.potx" id="{E2039C72-B09B-496E-B3F4-3D653154138C}" vid="{527CD272-D546-4F58-846B-CDD33E1C70D3}"/>
    </a:ext>
  </a:extLst>
</a:theme>
</file>

<file path=ppt/theme/theme2.xml><?xml version="1.0" encoding="utf-8"?>
<a:theme xmlns:a="http://schemas.openxmlformats.org/drawingml/2006/main" name="2_TEMPLATE_ALSTOM_2015_EN_4_3_FINAL">
  <a:themeElements>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fontScheme name="ALSTOM GAB TRANSPO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ln>
        <a:effectLst/>
      </a:spPr>
      <a:bodyPr wrap="square" lIns="36000" tIns="36000" rIns="36000" bIns="36000" rtlCol="0" anchor="ctr">
        <a:noAutofit/>
      </a:bodyPr>
      <a:lstStyle>
        <a:defPPr algn="ctr">
          <a:defRPr sz="1200" b="1" dirty="0">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EMPLATE_ALSTOM_2015_UK_4_3_FINAL.potx" id="{E2039C72-B09B-496E-B3F4-3D653154138C}" vid="{527CD272-D546-4F58-846B-CDD33E1C70D3}"/>
    </a:ext>
  </a:extLst>
</a:theme>
</file>

<file path=ppt/theme/theme3.xml><?xml version="1.0" encoding="utf-8"?>
<a:theme xmlns:a="http://schemas.openxmlformats.org/drawingml/2006/main" name="5_TEMPLATE_ALSTOM_2015_EN_4_3_FINAL">
  <a:themeElements>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fontScheme name="ALSTOM GAB TRANSPO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ln>
        <a:effectLst/>
      </a:spPr>
      <a:bodyPr wrap="square" lIns="36000" tIns="36000" rIns="36000" bIns="36000" rtlCol="0" anchor="ctr">
        <a:noAutofit/>
      </a:bodyPr>
      <a:lstStyle>
        <a:defPPr algn="ctr">
          <a:defRPr sz="1200" b="1" dirty="0">
            <a:latin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smtClean="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efault Design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Default Design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Default Design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PLATE_ALSTOM_2015_UK_4_3_FINAL.potx" id="{E2039C72-B09B-496E-B3F4-3D653154138C}" vid="{527CD272-D546-4F58-846B-CDD33E1C70D3}"/>
    </a:ext>
  </a:extLst>
</a:theme>
</file>

<file path=ppt/theme/theme4.xml><?xml version="1.0" encoding="utf-8"?>
<a:theme xmlns:a="http://schemas.openxmlformats.org/drawingml/2006/main" name="Office Them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Alstom Corporate Palette">
      <a:dk1>
        <a:srgbClr val="5F5F5F"/>
      </a:dk1>
      <a:lt1>
        <a:srgbClr val="FFFFFF"/>
      </a:lt1>
      <a:dk2>
        <a:srgbClr val="FFFFFF"/>
      </a:dk2>
      <a:lt2>
        <a:srgbClr val="777777"/>
      </a:lt2>
      <a:accent1>
        <a:srgbClr val="034694"/>
      </a:accent1>
      <a:accent2>
        <a:srgbClr val="ED1A3B"/>
      </a:accent2>
      <a:accent3>
        <a:srgbClr val="5A90A8"/>
      </a:accent3>
      <a:accent4>
        <a:srgbClr val="E56020"/>
      </a:accent4>
      <a:accent5>
        <a:srgbClr val="1A74B7"/>
      </a:accent5>
      <a:accent6>
        <a:srgbClr val="289546"/>
      </a:accent6>
      <a:hlink>
        <a:srgbClr val="9E0F60"/>
      </a:hlink>
      <a:folHlink>
        <a:srgbClr val="0058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themeOverride>
</file>

<file path=ppt/theme/themeOverride10.xml><?xml version="1.0" encoding="utf-8"?>
<a:themeOverride xmlns:a="http://schemas.openxmlformats.org/drawingml/2006/main">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themeOverride>
</file>

<file path=ppt/theme/themeOverride4.xml><?xml version="1.0" encoding="utf-8"?>
<a:themeOverride xmlns:a="http://schemas.openxmlformats.org/drawingml/2006/main">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themeOverride>
</file>

<file path=ppt/theme/themeOverride5.xml><?xml version="1.0" encoding="utf-8"?>
<a:themeOverride xmlns:a="http://schemas.openxmlformats.org/drawingml/2006/main">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themeOverride>
</file>

<file path=ppt/theme/themeOverride6.xml><?xml version="1.0" encoding="utf-8"?>
<a:themeOverride xmlns:a="http://schemas.openxmlformats.org/drawingml/2006/main">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themeOverride>
</file>

<file path=ppt/theme/themeOverride7.xml><?xml version="1.0" encoding="utf-8"?>
<a:themeOverride xmlns:a="http://schemas.openxmlformats.org/drawingml/2006/main">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themeOverride>
</file>

<file path=ppt/theme/themeOverride8.xml><?xml version="1.0" encoding="utf-8"?>
<a:themeOverride xmlns:a="http://schemas.openxmlformats.org/drawingml/2006/main">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themeOverride>
</file>

<file path=ppt/theme/themeOverride9.xml><?xml version="1.0" encoding="utf-8"?>
<a:themeOverride xmlns:a="http://schemas.openxmlformats.org/drawingml/2006/main">
  <a:clrScheme name="GAB ALSTOM 2015">
    <a:dk1>
      <a:srgbClr val="5F5F5F"/>
    </a:dk1>
    <a:lt1>
      <a:srgbClr val="FFFFFF"/>
    </a:lt1>
    <a:dk2>
      <a:srgbClr val="000000"/>
    </a:dk2>
    <a:lt2>
      <a:srgbClr val="5A90A8"/>
    </a:lt2>
    <a:accent1>
      <a:srgbClr val="034694"/>
    </a:accent1>
    <a:accent2>
      <a:srgbClr val="DB3A6E"/>
    </a:accent2>
    <a:accent3>
      <a:srgbClr val="75BA4F"/>
    </a:accent3>
    <a:accent4>
      <a:srgbClr val="FFCE00"/>
    </a:accent4>
    <a:accent5>
      <a:srgbClr val="09A6C5"/>
    </a:accent5>
    <a:accent6>
      <a:srgbClr val="6B1B7E"/>
    </a:accent6>
    <a:hlink>
      <a:srgbClr val="ED1A3B"/>
    </a:hlink>
    <a:folHlink>
      <a:srgbClr val="D0D55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E57DD2A4A6B84C9625BD8851CEC1E8" ma:contentTypeVersion="0" ma:contentTypeDescription="Create a new document." ma:contentTypeScope="" ma:versionID="66cab132c7384d45abed0067f83e6bd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1B1F9A-1C35-4D12-9DD0-902DBE3C81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364DE8F-516B-4180-A777-24B79D2017BF}">
  <ds:schemaRefs>
    <ds:schemaRef ds:uri="http://schemas.microsoft.com/sharepoint/v3/contenttype/forms"/>
  </ds:schemaRefs>
</ds:datastoreItem>
</file>

<file path=customXml/itemProps3.xml><?xml version="1.0" encoding="utf-8"?>
<ds:datastoreItem xmlns:ds="http://schemas.openxmlformats.org/officeDocument/2006/customXml" ds:itemID="{01196D49-8518-4E01-9255-E1A2AD9975C0}">
  <ds:schemaRefs>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TEMPLATE_ALSTOM_2015_EN_4_3_FINAL</Template>
  <TotalTime>1867</TotalTime>
  <Words>748</Words>
  <Application>Microsoft Office PowerPoint</Application>
  <PresentationFormat>Presentazione su schermo (16:9)</PresentationFormat>
  <Paragraphs>139</Paragraphs>
  <Slides>18</Slides>
  <Notes>4</Notes>
  <HiddenSlides>0</HiddenSlides>
  <MMClips>0</MMClips>
  <ScaleCrop>false</ScaleCrop>
  <HeadingPairs>
    <vt:vector size="6" baseType="variant">
      <vt:variant>
        <vt:lpstr>Tema</vt:lpstr>
      </vt:variant>
      <vt:variant>
        <vt:i4>3</vt:i4>
      </vt:variant>
      <vt:variant>
        <vt:lpstr>Server OLE incorporati</vt:lpstr>
      </vt:variant>
      <vt:variant>
        <vt:i4>1</vt:i4>
      </vt:variant>
      <vt:variant>
        <vt:lpstr>Titoli diapositive</vt:lpstr>
      </vt:variant>
      <vt:variant>
        <vt:i4>18</vt:i4>
      </vt:variant>
    </vt:vector>
  </HeadingPairs>
  <TitlesOfParts>
    <vt:vector size="22" baseType="lpstr">
      <vt:lpstr>TEMPLATE_ALSTOM_2015_EN_4_3_FINAL</vt:lpstr>
      <vt:lpstr>2_TEMPLATE_ALSTOM_2015_EN_4_3_FINAL</vt:lpstr>
      <vt:lpstr>5_TEMPLATE_ALSTOM_2015_EN_4_3_FINAL</vt:lpstr>
      <vt:lpstr>Worksheet</vt:lpstr>
      <vt:lpstr>Presentazione standard di PowerPoint</vt:lpstr>
      <vt:lpstr>Driver che rendono necessarie tecnologie alternative</vt:lpstr>
      <vt:lpstr>  Rete ferroviaria non elettrificata per Paese  </vt:lpstr>
      <vt:lpstr>Coradia iLint: un treno alimentato a celle combustibili</vt:lpstr>
      <vt:lpstr>Coradia iLint: come funziona?</vt:lpstr>
      <vt:lpstr>La soluzione: Coradia iLint</vt:lpstr>
      <vt:lpstr>Quattro stati federali tedeschi già a bordo </vt:lpstr>
      <vt:lpstr>Coradia iLint : il caso Germania</vt:lpstr>
      <vt:lpstr>Coradia iLint: il primo treno a Idrogeno</vt:lpstr>
      <vt:lpstr>Coradia iLint : prestazioni</vt:lpstr>
      <vt:lpstr>Coradia iLint : programma di sviluppo</vt:lpstr>
      <vt:lpstr>Coradia iLint : programma di sviluppo già in Fase 2</vt:lpstr>
      <vt:lpstr>Il rifornimento di idrogeno</vt:lpstr>
      <vt:lpstr>Il rifornimento di idrogeno Soluzione con carro bombolaio</vt:lpstr>
      <vt:lpstr>Il rifornimento di idrogeno Soluzione con produzione in loco</vt:lpstr>
      <vt:lpstr>Il modello di business</vt:lpstr>
      <vt:lpstr>Presentazione standard di PowerPoint</vt:lpstr>
      <vt:lpstr>Presentazione standard di PowerPoint</vt:lpstr>
    </vt:vector>
  </TitlesOfParts>
  <Company>ALSTOM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Power Point Template</dc:subject>
  <dc:creator>Stefan Schrank2</dc:creator>
  <cp:keywords>Landscape format</cp:keywords>
  <cp:lastModifiedBy>BOZZOLAN Manuela</cp:lastModifiedBy>
  <cp:revision>149</cp:revision>
  <cp:lastPrinted>2015-08-04T13:23:26Z</cp:lastPrinted>
  <dcterms:created xsi:type="dcterms:W3CDTF">2015-12-03T23:59:24Z</dcterms:created>
  <dcterms:modified xsi:type="dcterms:W3CDTF">2018-02-26T17:34:08Z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0x01010071E57DD2A4A6B84C9625BD8851CEC1E8</vt:lpwstr>
  </property>
</Properties>
</file>